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2" r:id="rId1"/>
    <p:sldMasterId id="2147483864" r:id="rId2"/>
    <p:sldMasterId id="2147483866" r:id="rId3"/>
    <p:sldMasterId id="2147483869" r:id="rId4"/>
    <p:sldMasterId id="2147483872" r:id="rId5"/>
  </p:sldMasterIdLst>
  <p:notesMasterIdLst>
    <p:notesMasterId r:id="rId17"/>
  </p:notesMasterIdLst>
  <p:handoutMasterIdLst>
    <p:handoutMasterId r:id="rId18"/>
  </p:handoutMasterIdLst>
  <p:sldIdLst>
    <p:sldId id="300" r:id="rId6"/>
    <p:sldId id="298" r:id="rId7"/>
    <p:sldId id="302" r:id="rId8"/>
    <p:sldId id="303" r:id="rId9"/>
    <p:sldId id="304" r:id="rId10"/>
    <p:sldId id="306" r:id="rId11"/>
    <p:sldId id="307" r:id="rId12"/>
    <p:sldId id="308" r:id="rId13"/>
    <p:sldId id="309" r:id="rId14"/>
    <p:sldId id="310" r:id="rId15"/>
    <p:sldId id="311" r:id="rId16"/>
  </p:sldIdLst>
  <p:sldSz cx="12192000" cy="6858000"/>
  <p:notesSz cx="6889750" cy="10018713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2"/>
    <a:srgbClr val="000000"/>
    <a:srgbClr val="4A596A"/>
    <a:srgbClr val="0079C2"/>
    <a:srgbClr val="8A9BAE"/>
    <a:srgbClr val="0051A3"/>
    <a:srgbClr val="004181"/>
    <a:srgbClr val="43B7F7"/>
    <a:srgbClr val="929AA4"/>
    <a:srgbClr val="CCE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35" autoAdjust="0"/>
    <p:restoredTop sz="96318" autoAdjust="0"/>
  </p:normalViewPr>
  <p:slideViewPr>
    <p:cSldViewPr snapToGrid="0" showGuides="1">
      <p:cViewPr>
        <p:scale>
          <a:sx n="75" d="100"/>
          <a:sy n="75" d="100"/>
        </p:scale>
        <p:origin x="996" y="24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-52188"/>
    </p:cViewPr>
  </p:sorterViewPr>
  <p:notesViewPr>
    <p:cSldViewPr snapToGrid="0" showGuides="1">
      <p:cViewPr varScale="1">
        <p:scale>
          <a:sx n="77" d="100"/>
          <a:sy n="77" d="100"/>
        </p:scale>
        <p:origin x="2388" y="11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902075" y="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F1D0005-DD6C-4AA6-9543-B01BDE559B4D}" type="datetimeFigureOut">
              <a:rPr lang="ru-RU"/>
              <a:pPr>
                <a:defRPr/>
              </a:pPr>
              <a:t>17.09.2025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517063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902075" y="9517063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7D8B954-ADF2-4712-AA5A-29339410173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471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088" cy="503238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6088" cy="503238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C57AF103-4D3C-4EA1-B312-535F71B34CD3}" type="datetimeFigureOut">
              <a:rPr lang="ru-RU"/>
              <a:pPr>
                <a:defRPr/>
              </a:pPr>
              <a:t>17.09.2025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10275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8975" y="4821238"/>
            <a:ext cx="5511800" cy="3944937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6088" cy="503238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902075" y="9515475"/>
            <a:ext cx="2986088" cy="503238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C90AB973-3156-4A16-9C53-876BCC91BFC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94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0AB973-3156-4A16-9C53-876BCC91BFC0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73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ля замены титу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797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5650" y="-3175"/>
            <a:ext cx="6356350" cy="3648755"/>
          </a:xfrm>
          <a:prstGeom prst="rect">
            <a:avLst/>
          </a:prstGeom>
          <a:effectLst/>
        </p:spPr>
      </p:pic>
      <p:sp>
        <p:nvSpPr>
          <p:cNvPr id="20" name="Прямоугольник с двумя усеченными противолежащими углами 19"/>
          <p:cNvSpPr/>
          <p:nvPr/>
        </p:nvSpPr>
        <p:spPr>
          <a:xfrm>
            <a:off x="-1" y="0"/>
            <a:ext cx="10056813" cy="2336800"/>
          </a:xfrm>
          <a:prstGeom prst="snip2DiagRect">
            <a:avLst>
              <a:gd name="adj1" fmla="val 0"/>
              <a:gd name="adj2" fmla="val 0"/>
            </a:avLst>
          </a:prstGeom>
          <a:gradFill>
            <a:gsLst>
              <a:gs pos="0">
                <a:schemeClr val="bg1"/>
              </a:gs>
              <a:gs pos="80000">
                <a:srgbClr val="FFFFFF">
                  <a:alpha val="90000"/>
                </a:srgbClr>
              </a:gs>
              <a:gs pos="67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24" name="Группа 23"/>
          <p:cNvGrpSpPr/>
          <p:nvPr/>
        </p:nvGrpSpPr>
        <p:grpSpPr>
          <a:xfrm>
            <a:off x="279018" y="146556"/>
            <a:ext cx="1543569" cy="761494"/>
            <a:chOff x="636588" y="195263"/>
            <a:chExt cx="1071562" cy="528637"/>
          </a:xfrm>
          <a:solidFill>
            <a:srgbClr val="0079C2"/>
          </a:solidFill>
        </p:grpSpPr>
        <p:sp>
          <p:nvSpPr>
            <p:cNvPr id="26" name="Freeform 5"/>
            <p:cNvSpPr>
              <a:spLocks noEditPoints="1"/>
            </p:cNvSpPr>
            <p:nvPr/>
          </p:nvSpPr>
          <p:spPr bwMode="auto">
            <a:xfrm>
              <a:off x="831850" y="195263"/>
              <a:ext cx="107950" cy="334962"/>
            </a:xfrm>
            <a:custGeom>
              <a:avLst/>
              <a:gdLst>
                <a:gd name="T0" fmla="*/ 1 h 2881172"/>
                <a:gd name="T1" fmla="*/ 1468 h 2744"/>
                <a:gd name="T2" fmla="*/ 727 w 891"/>
                <a:gd name="T3" fmla="*/ 1880 h 2744"/>
                <a:gd name="T4" fmla="*/ 677 w 891"/>
                <a:gd name="T5" fmla="*/ 1294 h 2744"/>
                <a:gd name="T6" fmla="*/ 443 w 891"/>
                <a:gd name="T7" fmla="*/ 660 h 2744"/>
                <a:gd name="T8" fmla="*/ 213 w 891"/>
                <a:gd name="T9" fmla="*/ 1292 h 2744"/>
                <a:gd name="T10" fmla="*/ 159 w 891"/>
                <a:gd name="T11" fmla="*/ 1886 h 2744"/>
                <a:gd name="T12" fmla="*/ 121 w 891"/>
                <a:gd name="T13" fmla="*/ 1310 h 2744"/>
                <a:gd name="T14" fmla="*/ 204 w 891"/>
                <a:gd name="T15" fmla="*/ 789 h 2744"/>
                <a:gd name="T16" fmla="*/ 443 w 891"/>
                <a:gd name="T17" fmla="*/ 216 h 2744"/>
                <a:gd name="T18" fmla="*/ 686 w 891"/>
                <a:gd name="T19" fmla="*/ 781 h 2744"/>
                <a:gd name="T20" fmla="*/ 1 h 2881172"/>
                <a:gd name="T21" fmla="*/ 1468 h 2744"/>
                <a:gd name="T22" fmla="*/ 445 w 891"/>
                <a:gd name="T23" fmla="*/ 2644 h 2744"/>
                <a:gd name="T24" fmla="*/ 323 w 891"/>
                <a:gd name="T25" fmla="*/ 2146 h 2744"/>
                <a:gd name="T26" fmla="*/ 447 w 891"/>
                <a:gd name="T27" fmla="*/ 1653 h 2744"/>
                <a:gd name="T28" fmla="*/ 565 w 891"/>
                <a:gd name="T29" fmla="*/ 2125 h 2744"/>
                <a:gd name="T30" fmla="*/ 445 w 891"/>
                <a:gd name="T31" fmla="*/ 2644 h 2744"/>
                <a:gd name="T32" fmla="*/ 799 w 891"/>
                <a:gd name="T33" fmla="*/ 784 h 2744"/>
                <a:gd name="T34" fmla="*/ 445 w 891"/>
                <a:gd name="T35" fmla="*/ 0 h 2744"/>
                <a:gd name="T36" fmla="*/ 117 w 891"/>
                <a:gd name="T37" fmla="*/ 685 h 2744"/>
                <a:gd name="T38" fmla="*/ 35 w 891"/>
                <a:gd name="T39" fmla="*/ 1673 h 2744"/>
                <a:gd name="T40" fmla="*/ 203 w 891"/>
                <a:gd name="T41" fmla="*/ 2307 h 2744"/>
                <a:gd name="T42" fmla="*/ 447 w 891"/>
                <a:gd name="T43" fmla="*/ 2744 h 2744"/>
                <a:gd name="T44" fmla="*/ 849 w 891"/>
                <a:gd name="T45" fmla="*/ 1717 h 2744"/>
                <a:gd name="T46" fmla="*/ 799 w 891"/>
                <a:gd name="T47" fmla="*/ 784 h 2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1" h="2744">
                  <a:moveTo>
                    <a:pt x="773" y="1468"/>
                  </a:moveTo>
                  <a:cubicBezTo>
                    <a:pt x="769" y="1621"/>
                    <a:pt x="751" y="1783"/>
                    <a:pt x="727" y="1880"/>
                  </a:cubicBezTo>
                  <a:cubicBezTo>
                    <a:pt x="736" y="1713"/>
                    <a:pt x="716" y="1478"/>
                    <a:pt x="677" y="1294"/>
                  </a:cubicBezTo>
                  <a:cubicBezTo>
                    <a:pt x="639" y="1110"/>
                    <a:pt x="530" y="802"/>
                    <a:pt x="443" y="660"/>
                  </a:cubicBezTo>
                  <a:cubicBezTo>
                    <a:pt x="363" y="796"/>
                    <a:pt x="264" y="1061"/>
                    <a:pt x="213" y="1292"/>
                  </a:cubicBezTo>
                  <a:cubicBezTo>
                    <a:pt x="161" y="1523"/>
                    <a:pt x="159" y="1802"/>
                    <a:pt x="159" y="1886"/>
                  </a:cubicBezTo>
                  <a:cubicBezTo>
                    <a:pt x="145" y="1815"/>
                    <a:pt x="111" y="1563"/>
                    <a:pt x="121" y="1310"/>
                  </a:cubicBezTo>
                  <a:cubicBezTo>
                    <a:pt x="129" y="1102"/>
                    <a:pt x="177" y="888"/>
                    <a:pt x="204" y="789"/>
                  </a:cubicBezTo>
                  <a:cubicBezTo>
                    <a:pt x="306" y="460"/>
                    <a:pt x="422" y="249"/>
                    <a:pt x="443" y="216"/>
                  </a:cubicBezTo>
                  <a:cubicBezTo>
                    <a:pt x="465" y="249"/>
                    <a:pt x="610" y="508"/>
                    <a:pt x="686" y="781"/>
                  </a:cubicBezTo>
                  <a:cubicBezTo>
                    <a:pt x="761" y="1053"/>
                    <a:pt x="776" y="1314"/>
                    <a:pt x="773" y="1468"/>
                  </a:cubicBezTo>
                  <a:close/>
                  <a:moveTo>
                    <a:pt x="445" y="2644"/>
                  </a:moveTo>
                  <a:cubicBezTo>
                    <a:pt x="400" y="2559"/>
                    <a:pt x="330" y="2397"/>
                    <a:pt x="323" y="2146"/>
                  </a:cubicBezTo>
                  <a:cubicBezTo>
                    <a:pt x="321" y="1904"/>
                    <a:pt x="418" y="1697"/>
                    <a:pt x="447" y="1653"/>
                  </a:cubicBezTo>
                  <a:cubicBezTo>
                    <a:pt x="472" y="1697"/>
                    <a:pt x="555" y="1877"/>
                    <a:pt x="565" y="2125"/>
                  </a:cubicBezTo>
                  <a:cubicBezTo>
                    <a:pt x="572" y="2367"/>
                    <a:pt x="492" y="2557"/>
                    <a:pt x="445" y="2644"/>
                  </a:cubicBezTo>
                  <a:close/>
                  <a:moveTo>
                    <a:pt x="799" y="784"/>
                  </a:moveTo>
                  <a:cubicBezTo>
                    <a:pt x="707" y="381"/>
                    <a:pt x="477" y="54"/>
                    <a:pt x="445" y="0"/>
                  </a:cubicBezTo>
                  <a:cubicBezTo>
                    <a:pt x="395" y="75"/>
                    <a:pt x="211" y="364"/>
                    <a:pt x="117" y="685"/>
                  </a:cubicBezTo>
                  <a:cubicBezTo>
                    <a:pt x="15" y="1043"/>
                    <a:pt x="0" y="1361"/>
                    <a:pt x="35" y="1673"/>
                  </a:cubicBezTo>
                  <a:cubicBezTo>
                    <a:pt x="70" y="1986"/>
                    <a:pt x="203" y="2307"/>
                    <a:pt x="203" y="2307"/>
                  </a:cubicBezTo>
                  <a:cubicBezTo>
                    <a:pt x="273" y="2475"/>
                    <a:pt x="378" y="2655"/>
                    <a:pt x="447" y="2744"/>
                  </a:cubicBezTo>
                  <a:cubicBezTo>
                    <a:pt x="547" y="2614"/>
                    <a:pt x="778" y="2225"/>
                    <a:pt x="849" y="1717"/>
                  </a:cubicBezTo>
                  <a:cubicBezTo>
                    <a:pt x="890" y="1434"/>
                    <a:pt x="891" y="1187"/>
                    <a:pt x="799" y="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636588" y="358775"/>
              <a:ext cx="315912" cy="365125"/>
            </a:xfrm>
            <a:custGeom>
              <a:avLst/>
              <a:gdLst>
                <a:gd name="T0" fmla="*/ 2201 w 2597"/>
                <a:gd name="T1" fmla="*/ 1501 h 3002"/>
                <a:gd name="T2" fmla="*/ 1501 w 2597"/>
                <a:gd name="T3" fmla="*/ 1501 h 3002"/>
                <a:gd name="T4" fmla="*/ 1501 w 2597"/>
                <a:gd name="T5" fmla="*/ 1971 h 3002"/>
                <a:gd name="T6" fmla="*/ 1503 w 2597"/>
                <a:gd name="T7" fmla="*/ 1969 h 3002"/>
                <a:gd name="T8" fmla="*/ 2100 w 2597"/>
                <a:gd name="T9" fmla="*/ 1969 h 3002"/>
                <a:gd name="T10" fmla="*/ 2100 w 2597"/>
                <a:gd name="T11" fmla="*/ 2566 h 3002"/>
                <a:gd name="T12" fmla="*/ 2098 w 2597"/>
                <a:gd name="T13" fmla="*/ 2568 h 3002"/>
                <a:gd name="T14" fmla="*/ 2098 w 2597"/>
                <a:gd name="T15" fmla="*/ 2568 h 3002"/>
                <a:gd name="T16" fmla="*/ 2096 w 2597"/>
                <a:gd name="T17" fmla="*/ 2570 h 3002"/>
                <a:gd name="T18" fmla="*/ 1501 w 2597"/>
                <a:gd name="T19" fmla="*/ 2815 h 3002"/>
                <a:gd name="T20" fmla="*/ 905 w 2597"/>
                <a:gd name="T21" fmla="*/ 2568 h 3002"/>
                <a:gd name="T22" fmla="*/ 802 w 2597"/>
                <a:gd name="T23" fmla="*/ 1501 h 3002"/>
                <a:gd name="T24" fmla="*/ 905 w 2597"/>
                <a:gd name="T25" fmla="*/ 1375 h 3002"/>
                <a:gd name="T26" fmla="*/ 1501 w 2597"/>
                <a:gd name="T27" fmla="*/ 1129 h 3002"/>
                <a:gd name="T28" fmla="*/ 1501 w 2597"/>
                <a:gd name="T29" fmla="*/ 0 h 3002"/>
                <a:gd name="T30" fmla="*/ 0 w 2597"/>
                <a:gd name="T31" fmla="*/ 1501 h 3002"/>
                <a:gd name="T32" fmla="*/ 1501 w 2597"/>
                <a:gd name="T33" fmla="*/ 3002 h 3002"/>
                <a:gd name="T34" fmla="*/ 2597 w 2597"/>
                <a:gd name="T35" fmla="*/ 2527 h 3002"/>
                <a:gd name="T36" fmla="*/ 2597 w 2597"/>
                <a:gd name="T37" fmla="*/ 1501 h 3002"/>
                <a:gd name="T38" fmla="*/ 2201 w 2597"/>
                <a:gd name="T39" fmla="*/ 1501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97" h="3002">
                  <a:moveTo>
                    <a:pt x="2201" y="1501"/>
                  </a:moveTo>
                  <a:lnTo>
                    <a:pt x="1501" y="1501"/>
                  </a:lnTo>
                  <a:lnTo>
                    <a:pt x="1501" y="1971"/>
                  </a:lnTo>
                  <a:cubicBezTo>
                    <a:pt x="1502" y="1970"/>
                    <a:pt x="1503" y="1969"/>
                    <a:pt x="1503" y="1969"/>
                  </a:cubicBezTo>
                  <a:cubicBezTo>
                    <a:pt x="1668" y="1804"/>
                    <a:pt x="1935" y="1804"/>
                    <a:pt x="2100" y="1969"/>
                  </a:cubicBezTo>
                  <a:cubicBezTo>
                    <a:pt x="2265" y="2133"/>
                    <a:pt x="2265" y="2401"/>
                    <a:pt x="2100" y="2566"/>
                  </a:cubicBezTo>
                  <a:cubicBezTo>
                    <a:pt x="2100" y="2566"/>
                    <a:pt x="2099" y="2567"/>
                    <a:pt x="2098" y="2568"/>
                  </a:cubicBezTo>
                  <a:cubicBezTo>
                    <a:pt x="2098" y="2568"/>
                    <a:pt x="2098" y="2568"/>
                    <a:pt x="2098" y="2568"/>
                  </a:cubicBezTo>
                  <a:cubicBezTo>
                    <a:pt x="2097" y="2568"/>
                    <a:pt x="2096" y="2569"/>
                    <a:pt x="2096" y="2570"/>
                  </a:cubicBezTo>
                  <a:cubicBezTo>
                    <a:pt x="1931" y="2733"/>
                    <a:pt x="1716" y="2815"/>
                    <a:pt x="1501" y="2815"/>
                  </a:cubicBezTo>
                  <a:cubicBezTo>
                    <a:pt x="1286" y="2815"/>
                    <a:pt x="1070" y="2733"/>
                    <a:pt x="905" y="2568"/>
                  </a:cubicBezTo>
                  <a:cubicBezTo>
                    <a:pt x="615" y="2278"/>
                    <a:pt x="581" y="1829"/>
                    <a:pt x="802" y="1501"/>
                  </a:cubicBezTo>
                  <a:cubicBezTo>
                    <a:pt x="832" y="1457"/>
                    <a:pt x="866" y="1415"/>
                    <a:pt x="905" y="1375"/>
                  </a:cubicBezTo>
                  <a:cubicBezTo>
                    <a:pt x="1070" y="1211"/>
                    <a:pt x="1286" y="1129"/>
                    <a:pt x="1501" y="1129"/>
                  </a:cubicBezTo>
                  <a:lnTo>
                    <a:pt x="1501" y="0"/>
                  </a:lnTo>
                  <a:cubicBezTo>
                    <a:pt x="672" y="0"/>
                    <a:pt x="0" y="672"/>
                    <a:pt x="0" y="1501"/>
                  </a:cubicBezTo>
                  <a:cubicBezTo>
                    <a:pt x="0" y="2330"/>
                    <a:pt x="672" y="3002"/>
                    <a:pt x="1501" y="3002"/>
                  </a:cubicBezTo>
                  <a:cubicBezTo>
                    <a:pt x="1934" y="3002"/>
                    <a:pt x="2323" y="2820"/>
                    <a:pt x="2597" y="2527"/>
                  </a:cubicBezTo>
                  <a:lnTo>
                    <a:pt x="2597" y="1501"/>
                  </a:lnTo>
                  <a:lnTo>
                    <a:pt x="2201" y="1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974725" y="358775"/>
              <a:ext cx="69850" cy="182562"/>
            </a:xfrm>
            <a:custGeom>
              <a:avLst/>
              <a:gdLst>
                <a:gd name="T0" fmla="*/ 0 w 572"/>
                <a:gd name="T1" fmla="*/ 0 h 1501"/>
                <a:gd name="T2" fmla="*/ 572 w 572"/>
                <a:gd name="T3" fmla="*/ 0 h 1501"/>
                <a:gd name="T4" fmla="*/ 572 w 572"/>
                <a:gd name="T5" fmla="*/ 186 h 1501"/>
                <a:gd name="T6" fmla="*/ 300 w 572"/>
                <a:gd name="T7" fmla="*/ 186 h 1501"/>
                <a:gd name="T8" fmla="*/ 300 w 572"/>
                <a:gd name="T9" fmla="*/ 1501 h 1501"/>
                <a:gd name="T10" fmla="*/ 0 w 572"/>
                <a:gd name="T11" fmla="*/ 1501 h 1501"/>
                <a:gd name="T12" fmla="*/ 0 w 572"/>
                <a:gd name="T13" fmla="*/ 0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2" h="1501">
                  <a:moveTo>
                    <a:pt x="0" y="0"/>
                  </a:moveTo>
                  <a:lnTo>
                    <a:pt x="572" y="0"/>
                  </a:lnTo>
                  <a:lnTo>
                    <a:pt x="572" y="186"/>
                  </a:lnTo>
                  <a:lnTo>
                    <a:pt x="300" y="186"/>
                  </a:lnTo>
                  <a:lnTo>
                    <a:pt x="300" y="1501"/>
                  </a:lnTo>
                  <a:lnTo>
                    <a:pt x="0" y="15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8"/>
            <p:cNvSpPr>
              <a:spLocks noEditPoints="1"/>
            </p:cNvSpPr>
            <p:nvPr/>
          </p:nvSpPr>
          <p:spPr bwMode="auto">
            <a:xfrm>
              <a:off x="1042988" y="358775"/>
              <a:ext cx="95250" cy="182562"/>
            </a:xfrm>
            <a:custGeom>
              <a:avLst/>
              <a:gdLst>
                <a:gd name="T0" fmla="*/ 0 w 785"/>
                <a:gd name="T1" fmla="*/ 1501 h 1501"/>
                <a:gd name="T2" fmla="*/ 294 w 785"/>
                <a:gd name="T3" fmla="*/ 1501 h 1501"/>
                <a:gd name="T4" fmla="*/ 322 w 785"/>
                <a:gd name="T5" fmla="*/ 1102 h 1501"/>
                <a:gd name="T6" fmla="*/ 463 w 785"/>
                <a:gd name="T7" fmla="*/ 1102 h 1501"/>
                <a:gd name="T8" fmla="*/ 491 w 785"/>
                <a:gd name="T9" fmla="*/ 1501 h 1501"/>
                <a:gd name="T10" fmla="*/ 785 w 785"/>
                <a:gd name="T11" fmla="*/ 1501 h 1501"/>
                <a:gd name="T12" fmla="*/ 628 w 785"/>
                <a:gd name="T13" fmla="*/ 0 h 1501"/>
                <a:gd name="T14" fmla="*/ 157 w 785"/>
                <a:gd name="T15" fmla="*/ 0 h 1501"/>
                <a:gd name="T16" fmla="*/ 0 w 785"/>
                <a:gd name="T17" fmla="*/ 1501 h 1501"/>
                <a:gd name="T18" fmla="*/ 332 w 785"/>
                <a:gd name="T19" fmla="*/ 937 h 1501"/>
                <a:gd name="T20" fmla="*/ 384 w 785"/>
                <a:gd name="T21" fmla="*/ 186 h 1501"/>
                <a:gd name="T22" fmla="*/ 401 w 785"/>
                <a:gd name="T23" fmla="*/ 186 h 1501"/>
                <a:gd name="T24" fmla="*/ 453 w 785"/>
                <a:gd name="T25" fmla="*/ 937 h 1501"/>
                <a:gd name="T26" fmla="*/ 332 w 785"/>
                <a:gd name="T27" fmla="*/ 937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5" h="1501">
                  <a:moveTo>
                    <a:pt x="0" y="1501"/>
                  </a:moveTo>
                  <a:lnTo>
                    <a:pt x="294" y="1501"/>
                  </a:lnTo>
                  <a:lnTo>
                    <a:pt x="322" y="1102"/>
                  </a:lnTo>
                  <a:lnTo>
                    <a:pt x="463" y="1102"/>
                  </a:lnTo>
                  <a:lnTo>
                    <a:pt x="491" y="1501"/>
                  </a:lnTo>
                  <a:lnTo>
                    <a:pt x="785" y="1501"/>
                  </a:lnTo>
                  <a:lnTo>
                    <a:pt x="628" y="0"/>
                  </a:lnTo>
                  <a:lnTo>
                    <a:pt x="157" y="0"/>
                  </a:lnTo>
                  <a:lnTo>
                    <a:pt x="0" y="1501"/>
                  </a:lnTo>
                  <a:close/>
                  <a:moveTo>
                    <a:pt x="332" y="937"/>
                  </a:moveTo>
                  <a:lnTo>
                    <a:pt x="384" y="186"/>
                  </a:lnTo>
                  <a:lnTo>
                    <a:pt x="401" y="186"/>
                  </a:lnTo>
                  <a:lnTo>
                    <a:pt x="453" y="937"/>
                  </a:lnTo>
                  <a:lnTo>
                    <a:pt x="332" y="9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1150938" y="358775"/>
              <a:ext cx="84137" cy="182562"/>
            </a:xfrm>
            <a:custGeom>
              <a:avLst/>
              <a:gdLst>
                <a:gd name="T0" fmla="*/ 300 w 695"/>
                <a:gd name="T1" fmla="*/ 975 h 1501"/>
                <a:gd name="T2" fmla="*/ 300 w 695"/>
                <a:gd name="T3" fmla="*/ 1258 h 1501"/>
                <a:gd name="T4" fmla="*/ 347 w 695"/>
                <a:gd name="T5" fmla="*/ 1307 h 1501"/>
                <a:gd name="T6" fmla="*/ 395 w 695"/>
                <a:gd name="T7" fmla="*/ 1258 h 1501"/>
                <a:gd name="T8" fmla="*/ 395 w 695"/>
                <a:gd name="T9" fmla="*/ 909 h 1501"/>
                <a:gd name="T10" fmla="*/ 275 w 695"/>
                <a:gd name="T11" fmla="*/ 810 h 1501"/>
                <a:gd name="T12" fmla="*/ 152 w 695"/>
                <a:gd name="T13" fmla="*/ 810 h 1501"/>
                <a:gd name="T14" fmla="*/ 152 w 695"/>
                <a:gd name="T15" fmla="*/ 645 h 1501"/>
                <a:gd name="T16" fmla="*/ 279 w 695"/>
                <a:gd name="T17" fmla="*/ 645 h 1501"/>
                <a:gd name="T18" fmla="*/ 395 w 695"/>
                <a:gd name="T19" fmla="*/ 534 h 1501"/>
                <a:gd name="T20" fmla="*/ 395 w 695"/>
                <a:gd name="T21" fmla="*/ 236 h 1501"/>
                <a:gd name="T22" fmla="*/ 347 w 695"/>
                <a:gd name="T23" fmla="*/ 186 h 1501"/>
                <a:gd name="T24" fmla="*/ 300 w 695"/>
                <a:gd name="T25" fmla="*/ 236 h 1501"/>
                <a:gd name="T26" fmla="*/ 300 w 695"/>
                <a:gd name="T27" fmla="*/ 480 h 1501"/>
                <a:gd name="T28" fmla="*/ 0 w 695"/>
                <a:gd name="T29" fmla="*/ 480 h 1501"/>
                <a:gd name="T30" fmla="*/ 0 w 695"/>
                <a:gd name="T31" fmla="*/ 268 h 1501"/>
                <a:gd name="T32" fmla="*/ 223 w 695"/>
                <a:gd name="T33" fmla="*/ 0 h 1501"/>
                <a:gd name="T34" fmla="*/ 472 w 695"/>
                <a:gd name="T35" fmla="*/ 0 h 1501"/>
                <a:gd name="T36" fmla="*/ 695 w 695"/>
                <a:gd name="T37" fmla="*/ 268 h 1501"/>
                <a:gd name="T38" fmla="*/ 695 w 695"/>
                <a:gd name="T39" fmla="*/ 508 h 1501"/>
                <a:gd name="T40" fmla="*/ 491 w 695"/>
                <a:gd name="T41" fmla="*/ 712 h 1501"/>
                <a:gd name="T42" fmla="*/ 491 w 695"/>
                <a:gd name="T43" fmla="*/ 727 h 1501"/>
                <a:gd name="T44" fmla="*/ 695 w 695"/>
                <a:gd name="T45" fmla="*/ 930 h 1501"/>
                <a:gd name="T46" fmla="*/ 695 w 695"/>
                <a:gd name="T47" fmla="*/ 1233 h 1501"/>
                <a:gd name="T48" fmla="*/ 472 w 695"/>
                <a:gd name="T49" fmla="*/ 1501 h 1501"/>
                <a:gd name="T50" fmla="*/ 223 w 695"/>
                <a:gd name="T51" fmla="*/ 1501 h 1501"/>
                <a:gd name="T52" fmla="*/ 0 w 695"/>
                <a:gd name="T53" fmla="*/ 1233 h 1501"/>
                <a:gd name="T54" fmla="*/ 0 w 695"/>
                <a:gd name="T55" fmla="*/ 975 h 1501"/>
                <a:gd name="T56" fmla="*/ 300 w 695"/>
                <a:gd name="T57" fmla="*/ 975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5" h="1501">
                  <a:moveTo>
                    <a:pt x="300" y="975"/>
                  </a:moveTo>
                  <a:lnTo>
                    <a:pt x="300" y="1258"/>
                  </a:lnTo>
                  <a:cubicBezTo>
                    <a:pt x="300" y="1297"/>
                    <a:pt x="330" y="1307"/>
                    <a:pt x="347" y="1307"/>
                  </a:cubicBezTo>
                  <a:cubicBezTo>
                    <a:pt x="375" y="1307"/>
                    <a:pt x="395" y="1284"/>
                    <a:pt x="395" y="1258"/>
                  </a:cubicBezTo>
                  <a:lnTo>
                    <a:pt x="395" y="909"/>
                  </a:lnTo>
                  <a:cubicBezTo>
                    <a:pt x="395" y="862"/>
                    <a:pt x="386" y="810"/>
                    <a:pt x="275" y="810"/>
                  </a:cubicBezTo>
                  <a:lnTo>
                    <a:pt x="152" y="810"/>
                  </a:lnTo>
                  <a:lnTo>
                    <a:pt x="152" y="645"/>
                  </a:lnTo>
                  <a:lnTo>
                    <a:pt x="279" y="645"/>
                  </a:lnTo>
                  <a:cubicBezTo>
                    <a:pt x="365" y="645"/>
                    <a:pt x="395" y="626"/>
                    <a:pt x="395" y="534"/>
                  </a:cubicBezTo>
                  <a:lnTo>
                    <a:pt x="395" y="236"/>
                  </a:lnTo>
                  <a:cubicBezTo>
                    <a:pt x="395" y="210"/>
                    <a:pt x="375" y="186"/>
                    <a:pt x="347" y="186"/>
                  </a:cubicBezTo>
                  <a:cubicBezTo>
                    <a:pt x="330" y="186"/>
                    <a:pt x="300" y="197"/>
                    <a:pt x="300" y="236"/>
                  </a:cubicBezTo>
                  <a:lnTo>
                    <a:pt x="300" y="480"/>
                  </a:lnTo>
                  <a:lnTo>
                    <a:pt x="0" y="480"/>
                  </a:lnTo>
                  <a:lnTo>
                    <a:pt x="0" y="268"/>
                  </a:lnTo>
                  <a:cubicBezTo>
                    <a:pt x="0" y="163"/>
                    <a:pt x="13" y="0"/>
                    <a:pt x="223" y="0"/>
                  </a:cubicBezTo>
                  <a:lnTo>
                    <a:pt x="472" y="0"/>
                  </a:lnTo>
                  <a:cubicBezTo>
                    <a:pt x="682" y="0"/>
                    <a:pt x="695" y="163"/>
                    <a:pt x="695" y="268"/>
                  </a:cubicBezTo>
                  <a:lnTo>
                    <a:pt x="695" y="508"/>
                  </a:lnTo>
                  <a:cubicBezTo>
                    <a:pt x="695" y="671"/>
                    <a:pt x="581" y="716"/>
                    <a:pt x="491" y="712"/>
                  </a:cubicBezTo>
                  <a:lnTo>
                    <a:pt x="491" y="727"/>
                  </a:lnTo>
                  <a:cubicBezTo>
                    <a:pt x="693" y="723"/>
                    <a:pt x="695" y="877"/>
                    <a:pt x="695" y="930"/>
                  </a:cubicBezTo>
                  <a:lnTo>
                    <a:pt x="695" y="1233"/>
                  </a:lnTo>
                  <a:cubicBezTo>
                    <a:pt x="695" y="1338"/>
                    <a:pt x="682" y="1501"/>
                    <a:pt x="472" y="1501"/>
                  </a:cubicBezTo>
                  <a:lnTo>
                    <a:pt x="223" y="1501"/>
                  </a:lnTo>
                  <a:cubicBezTo>
                    <a:pt x="13" y="1501"/>
                    <a:pt x="0" y="1338"/>
                    <a:pt x="0" y="1233"/>
                  </a:cubicBezTo>
                  <a:lnTo>
                    <a:pt x="0" y="975"/>
                  </a:lnTo>
                  <a:lnTo>
                    <a:pt x="300" y="9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1254125" y="358775"/>
              <a:ext cx="84137" cy="182562"/>
            </a:xfrm>
            <a:custGeom>
              <a:avLst/>
              <a:gdLst>
                <a:gd name="T0" fmla="*/ 0 w 694"/>
                <a:gd name="T1" fmla="*/ 0 h 1501"/>
                <a:gd name="T2" fmla="*/ 694 w 694"/>
                <a:gd name="T3" fmla="*/ 0 h 1501"/>
                <a:gd name="T4" fmla="*/ 694 w 694"/>
                <a:gd name="T5" fmla="*/ 1501 h 1501"/>
                <a:gd name="T6" fmla="*/ 394 w 694"/>
                <a:gd name="T7" fmla="*/ 1501 h 1501"/>
                <a:gd name="T8" fmla="*/ 394 w 694"/>
                <a:gd name="T9" fmla="*/ 186 h 1501"/>
                <a:gd name="T10" fmla="*/ 300 w 694"/>
                <a:gd name="T11" fmla="*/ 186 h 1501"/>
                <a:gd name="T12" fmla="*/ 300 w 694"/>
                <a:gd name="T13" fmla="*/ 1501 h 1501"/>
                <a:gd name="T14" fmla="*/ 0 w 694"/>
                <a:gd name="T15" fmla="*/ 1501 h 1501"/>
                <a:gd name="T16" fmla="*/ 0 w 694"/>
                <a:gd name="T17" fmla="*/ 0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4" h="1501">
                  <a:moveTo>
                    <a:pt x="0" y="0"/>
                  </a:moveTo>
                  <a:lnTo>
                    <a:pt x="694" y="0"/>
                  </a:lnTo>
                  <a:lnTo>
                    <a:pt x="694" y="1501"/>
                  </a:lnTo>
                  <a:lnTo>
                    <a:pt x="394" y="1501"/>
                  </a:lnTo>
                  <a:lnTo>
                    <a:pt x="394" y="186"/>
                  </a:lnTo>
                  <a:lnTo>
                    <a:pt x="300" y="186"/>
                  </a:lnTo>
                  <a:lnTo>
                    <a:pt x="300" y="1501"/>
                  </a:lnTo>
                  <a:lnTo>
                    <a:pt x="0" y="15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11"/>
            <p:cNvSpPr>
              <a:spLocks noEditPoints="1"/>
            </p:cNvSpPr>
            <p:nvPr/>
          </p:nvSpPr>
          <p:spPr bwMode="auto">
            <a:xfrm>
              <a:off x="1360488" y="358775"/>
              <a:ext cx="84137" cy="182562"/>
            </a:xfrm>
            <a:custGeom>
              <a:avLst/>
              <a:gdLst>
                <a:gd name="T0" fmla="*/ 0 w 694"/>
                <a:gd name="T1" fmla="*/ 1501 h 1501"/>
                <a:gd name="T2" fmla="*/ 300 w 694"/>
                <a:gd name="T3" fmla="*/ 1501 h 1501"/>
                <a:gd name="T4" fmla="*/ 300 w 694"/>
                <a:gd name="T5" fmla="*/ 990 h 1501"/>
                <a:gd name="T6" fmla="*/ 471 w 694"/>
                <a:gd name="T7" fmla="*/ 990 h 1501"/>
                <a:gd name="T8" fmla="*/ 694 w 694"/>
                <a:gd name="T9" fmla="*/ 723 h 1501"/>
                <a:gd name="T10" fmla="*/ 694 w 694"/>
                <a:gd name="T11" fmla="*/ 268 h 1501"/>
                <a:gd name="T12" fmla="*/ 471 w 694"/>
                <a:gd name="T13" fmla="*/ 0 h 1501"/>
                <a:gd name="T14" fmla="*/ 0 w 694"/>
                <a:gd name="T15" fmla="*/ 0 h 1501"/>
                <a:gd name="T16" fmla="*/ 0 w 694"/>
                <a:gd name="T17" fmla="*/ 1501 h 1501"/>
                <a:gd name="T18" fmla="*/ 300 w 694"/>
                <a:gd name="T19" fmla="*/ 826 h 1501"/>
                <a:gd name="T20" fmla="*/ 300 w 694"/>
                <a:gd name="T21" fmla="*/ 186 h 1501"/>
                <a:gd name="T22" fmla="*/ 338 w 694"/>
                <a:gd name="T23" fmla="*/ 186 h 1501"/>
                <a:gd name="T24" fmla="*/ 394 w 694"/>
                <a:gd name="T25" fmla="*/ 261 h 1501"/>
                <a:gd name="T26" fmla="*/ 394 w 694"/>
                <a:gd name="T27" fmla="*/ 750 h 1501"/>
                <a:gd name="T28" fmla="*/ 338 w 694"/>
                <a:gd name="T29" fmla="*/ 826 h 1501"/>
                <a:gd name="T30" fmla="*/ 300 w 694"/>
                <a:gd name="T31" fmla="*/ 826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4" h="1501">
                  <a:moveTo>
                    <a:pt x="0" y="1501"/>
                  </a:moveTo>
                  <a:lnTo>
                    <a:pt x="300" y="1501"/>
                  </a:lnTo>
                  <a:lnTo>
                    <a:pt x="300" y="990"/>
                  </a:lnTo>
                  <a:lnTo>
                    <a:pt x="471" y="990"/>
                  </a:lnTo>
                  <a:cubicBezTo>
                    <a:pt x="681" y="990"/>
                    <a:pt x="694" y="828"/>
                    <a:pt x="694" y="723"/>
                  </a:cubicBezTo>
                  <a:lnTo>
                    <a:pt x="694" y="268"/>
                  </a:lnTo>
                  <a:cubicBezTo>
                    <a:pt x="694" y="163"/>
                    <a:pt x="681" y="0"/>
                    <a:pt x="471" y="0"/>
                  </a:cubicBezTo>
                  <a:lnTo>
                    <a:pt x="0" y="0"/>
                  </a:lnTo>
                  <a:lnTo>
                    <a:pt x="0" y="1501"/>
                  </a:lnTo>
                  <a:close/>
                  <a:moveTo>
                    <a:pt x="300" y="826"/>
                  </a:moveTo>
                  <a:lnTo>
                    <a:pt x="300" y="186"/>
                  </a:lnTo>
                  <a:lnTo>
                    <a:pt x="338" y="186"/>
                  </a:lnTo>
                  <a:cubicBezTo>
                    <a:pt x="371" y="186"/>
                    <a:pt x="394" y="214"/>
                    <a:pt x="394" y="261"/>
                  </a:cubicBezTo>
                  <a:lnTo>
                    <a:pt x="394" y="750"/>
                  </a:lnTo>
                  <a:cubicBezTo>
                    <a:pt x="394" y="798"/>
                    <a:pt x="371" y="826"/>
                    <a:pt x="338" y="826"/>
                  </a:cubicBezTo>
                  <a:lnTo>
                    <a:pt x="300" y="8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12"/>
            <p:cNvSpPr>
              <a:spLocks noEditPoints="1"/>
            </p:cNvSpPr>
            <p:nvPr/>
          </p:nvSpPr>
          <p:spPr bwMode="auto">
            <a:xfrm>
              <a:off x="1462088" y="358775"/>
              <a:ext cx="84137" cy="182562"/>
            </a:xfrm>
            <a:custGeom>
              <a:avLst/>
              <a:gdLst>
                <a:gd name="T0" fmla="*/ 0 w 695"/>
                <a:gd name="T1" fmla="*/ 1233 h 1501"/>
                <a:gd name="T2" fmla="*/ 223 w 695"/>
                <a:gd name="T3" fmla="*/ 1501 h 1501"/>
                <a:gd name="T4" fmla="*/ 472 w 695"/>
                <a:gd name="T5" fmla="*/ 1501 h 1501"/>
                <a:gd name="T6" fmla="*/ 695 w 695"/>
                <a:gd name="T7" fmla="*/ 1233 h 1501"/>
                <a:gd name="T8" fmla="*/ 695 w 695"/>
                <a:gd name="T9" fmla="*/ 268 h 1501"/>
                <a:gd name="T10" fmla="*/ 472 w 695"/>
                <a:gd name="T11" fmla="*/ 0 h 1501"/>
                <a:gd name="T12" fmla="*/ 223 w 695"/>
                <a:gd name="T13" fmla="*/ 0 h 1501"/>
                <a:gd name="T14" fmla="*/ 0 w 695"/>
                <a:gd name="T15" fmla="*/ 268 h 1501"/>
                <a:gd name="T16" fmla="*/ 0 w 695"/>
                <a:gd name="T17" fmla="*/ 1233 h 1501"/>
                <a:gd name="T18" fmla="*/ 394 w 695"/>
                <a:gd name="T19" fmla="*/ 1258 h 1501"/>
                <a:gd name="T20" fmla="*/ 347 w 695"/>
                <a:gd name="T21" fmla="*/ 1307 h 1501"/>
                <a:gd name="T22" fmla="*/ 300 w 695"/>
                <a:gd name="T23" fmla="*/ 1258 h 1501"/>
                <a:gd name="T24" fmla="*/ 300 w 695"/>
                <a:gd name="T25" fmla="*/ 236 h 1501"/>
                <a:gd name="T26" fmla="*/ 347 w 695"/>
                <a:gd name="T27" fmla="*/ 186 h 1501"/>
                <a:gd name="T28" fmla="*/ 394 w 695"/>
                <a:gd name="T29" fmla="*/ 236 h 1501"/>
                <a:gd name="T30" fmla="*/ 394 w 695"/>
                <a:gd name="T31" fmla="*/ 1258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5" h="1501">
                  <a:moveTo>
                    <a:pt x="0" y="1233"/>
                  </a:moveTo>
                  <a:cubicBezTo>
                    <a:pt x="0" y="1338"/>
                    <a:pt x="13" y="1501"/>
                    <a:pt x="223" y="1501"/>
                  </a:cubicBezTo>
                  <a:lnTo>
                    <a:pt x="472" y="1501"/>
                  </a:lnTo>
                  <a:cubicBezTo>
                    <a:pt x="682" y="1501"/>
                    <a:pt x="695" y="1338"/>
                    <a:pt x="695" y="1233"/>
                  </a:cubicBezTo>
                  <a:lnTo>
                    <a:pt x="695" y="268"/>
                  </a:lnTo>
                  <a:cubicBezTo>
                    <a:pt x="695" y="163"/>
                    <a:pt x="682" y="0"/>
                    <a:pt x="472" y="0"/>
                  </a:cubicBezTo>
                  <a:lnTo>
                    <a:pt x="223" y="0"/>
                  </a:lnTo>
                  <a:cubicBezTo>
                    <a:pt x="13" y="0"/>
                    <a:pt x="0" y="163"/>
                    <a:pt x="0" y="268"/>
                  </a:cubicBezTo>
                  <a:lnTo>
                    <a:pt x="0" y="1233"/>
                  </a:lnTo>
                  <a:close/>
                  <a:moveTo>
                    <a:pt x="394" y="1258"/>
                  </a:moveTo>
                  <a:cubicBezTo>
                    <a:pt x="394" y="1284"/>
                    <a:pt x="375" y="1307"/>
                    <a:pt x="347" y="1307"/>
                  </a:cubicBezTo>
                  <a:cubicBezTo>
                    <a:pt x="330" y="1307"/>
                    <a:pt x="300" y="1297"/>
                    <a:pt x="300" y="1258"/>
                  </a:cubicBezTo>
                  <a:lnTo>
                    <a:pt x="300" y="236"/>
                  </a:lnTo>
                  <a:cubicBezTo>
                    <a:pt x="300" y="197"/>
                    <a:pt x="330" y="186"/>
                    <a:pt x="347" y="186"/>
                  </a:cubicBezTo>
                  <a:cubicBezTo>
                    <a:pt x="375" y="186"/>
                    <a:pt x="394" y="210"/>
                    <a:pt x="394" y="236"/>
                  </a:cubicBezTo>
                  <a:lnTo>
                    <a:pt x="394" y="12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13"/>
            <p:cNvSpPr>
              <a:spLocks/>
            </p:cNvSpPr>
            <p:nvPr/>
          </p:nvSpPr>
          <p:spPr bwMode="auto">
            <a:xfrm>
              <a:off x="1565275" y="358775"/>
              <a:ext cx="142875" cy="182562"/>
            </a:xfrm>
            <a:custGeom>
              <a:avLst/>
              <a:gdLst>
                <a:gd name="T0" fmla="*/ 780 w 1171"/>
                <a:gd name="T1" fmla="*/ 0 h 1501"/>
                <a:gd name="T2" fmla="*/ 1171 w 1171"/>
                <a:gd name="T3" fmla="*/ 0 h 1501"/>
                <a:gd name="T4" fmla="*/ 1171 w 1171"/>
                <a:gd name="T5" fmla="*/ 1501 h 1501"/>
                <a:gd name="T6" fmla="*/ 870 w 1171"/>
                <a:gd name="T7" fmla="*/ 1501 h 1501"/>
                <a:gd name="T8" fmla="*/ 870 w 1171"/>
                <a:gd name="T9" fmla="*/ 560 h 1501"/>
                <a:gd name="T10" fmla="*/ 860 w 1171"/>
                <a:gd name="T11" fmla="*/ 560 h 1501"/>
                <a:gd name="T12" fmla="*/ 705 w 1171"/>
                <a:gd name="T13" fmla="*/ 1501 h 1501"/>
                <a:gd name="T14" fmla="*/ 465 w 1171"/>
                <a:gd name="T15" fmla="*/ 1501 h 1501"/>
                <a:gd name="T16" fmla="*/ 311 w 1171"/>
                <a:gd name="T17" fmla="*/ 560 h 1501"/>
                <a:gd name="T18" fmla="*/ 300 w 1171"/>
                <a:gd name="T19" fmla="*/ 560 h 1501"/>
                <a:gd name="T20" fmla="*/ 300 w 1171"/>
                <a:gd name="T21" fmla="*/ 1501 h 1501"/>
                <a:gd name="T22" fmla="*/ 0 w 1171"/>
                <a:gd name="T23" fmla="*/ 1501 h 1501"/>
                <a:gd name="T24" fmla="*/ 0 w 1171"/>
                <a:gd name="T25" fmla="*/ 0 h 1501"/>
                <a:gd name="T26" fmla="*/ 390 w 1171"/>
                <a:gd name="T27" fmla="*/ 0 h 1501"/>
                <a:gd name="T28" fmla="*/ 585 w 1171"/>
                <a:gd name="T29" fmla="*/ 1055 h 1501"/>
                <a:gd name="T30" fmla="*/ 780 w 1171"/>
                <a:gd name="T31" fmla="*/ 0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1" h="1501">
                  <a:moveTo>
                    <a:pt x="780" y="0"/>
                  </a:moveTo>
                  <a:lnTo>
                    <a:pt x="1171" y="0"/>
                  </a:lnTo>
                  <a:lnTo>
                    <a:pt x="1171" y="1501"/>
                  </a:lnTo>
                  <a:lnTo>
                    <a:pt x="870" y="1501"/>
                  </a:lnTo>
                  <a:lnTo>
                    <a:pt x="870" y="560"/>
                  </a:lnTo>
                  <a:lnTo>
                    <a:pt x="860" y="560"/>
                  </a:lnTo>
                  <a:lnTo>
                    <a:pt x="705" y="1501"/>
                  </a:lnTo>
                  <a:lnTo>
                    <a:pt x="465" y="1501"/>
                  </a:lnTo>
                  <a:lnTo>
                    <a:pt x="311" y="560"/>
                  </a:lnTo>
                  <a:lnTo>
                    <a:pt x="300" y="560"/>
                  </a:lnTo>
                  <a:lnTo>
                    <a:pt x="300" y="1501"/>
                  </a:lnTo>
                  <a:lnTo>
                    <a:pt x="0" y="1501"/>
                  </a:lnTo>
                  <a:lnTo>
                    <a:pt x="0" y="0"/>
                  </a:lnTo>
                  <a:lnTo>
                    <a:pt x="390" y="0"/>
                  </a:lnTo>
                  <a:lnTo>
                    <a:pt x="585" y="1055"/>
                  </a:lnTo>
                  <a:lnTo>
                    <a:pt x="7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14"/>
            <p:cNvSpPr>
              <a:spLocks noEditPoints="1"/>
            </p:cNvSpPr>
            <p:nvPr/>
          </p:nvSpPr>
          <p:spPr bwMode="auto">
            <a:xfrm>
              <a:off x="974725" y="598488"/>
              <a:ext cx="733425" cy="125412"/>
            </a:xfrm>
            <a:custGeom>
              <a:avLst/>
              <a:gdLst>
                <a:gd name="T0" fmla="*/ 6025 w 6025"/>
                <a:gd name="T1" fmla="*/ 1034 h 1034"/>
                <a:gd name="T2" fmla="*/ 0 w 6025"/>
                <a:gd name="T3" fmla="*/ 0 h 1034"/>
                <a:gd name="T4" fmla="*/ 351 w 6025"/>
                <a:gd name="T5" fmla="*/ 717 h 1034"/>
                <a:gd name="T6" fmla="*/ 457 w 6025"/>
                <a:gd name="T7" fmla="*/ 639 h 1034"/>
                <a:gd name="T8" fmla="*/ 351 w 6025"/>
                <a:gd name="T9" fmla="*/ 559 h 1034"/>
                <a:gd name="T10" fmla="*/ 5446 w 6025"/>
                <a:gd name="T11" fmla="*/ 397 h 1034"/>
                <a:gd name="T12" fmla="*/ 5818 w 6025"/>
                <a:gd name="T13" fmla="*/ 358 h 1034"/>
                <a:gd name="T14" fmla="*/ 5732 w 6025"/>
                <a:gd name="T15" fmla="*/ 502 h 1034"/>
                <a:gd name="T16" fmla="*/ 5642 w 6025"/>
                <a:gd name="T17" fmla="*/ 843 h 1034"/>
                <a:gd name="T18" fmla="*/ 5583 w 6025"/>
                <a:gd name="T19" fmla="*/ 643 h 1034"/>
                <a:gd name="T20" fmla="*/ 5690 w 6025"/>
                <a:gd name="T21" fmla="*/ 643 h 1034"/>
                <a:gd name="T22" fmla="*/ 5603 w 6025"/>
                <a:gd name="T23" fmla="*/ 561 h 1034"/>
                <a:gd name="T24" fmla="*/ 5639 w 6025"/>
                <a:gd name="T25" fmla="*/ 450 h 1034"/>
                <a:gd name="T26" fmla="*/ 5633 w 6025"/>
                <a:gd name="T27" fmla="*/ 305 h 1034"/>
                <a:gd name="T28" fmla="*/ 5446 w 6025"/>
                <a:gd name="T29" fmla="*/ 397 h 1034"/>
                <a:gd name="T30" fmla="*/ 4829 w 6025"/>
                <a:gd name="T31" fmla="*/ 319 h 1034"/>
                <a:gd name="T32" fmla="*/ 4789 w 6025"/>
                <a:gd name="T33" fmla="*/ 592 h 1034"/>
                <a:gd name="T34" fmla="*/ 4921 w 6025"/>
                <a:gd name="T35" fmla="*/ 208 h 1034"/>
                <a:gd name="T36" fmla="*/ 4911 w 6025"/>
                <a:gd name="T37" fmla="*/ 829 h 1034"/>
                <a:gd name="T38" fmla="*/ 4775 w 6025"/>
                <a:gd name="T39" fmla="*/ 704 h 1034"/>
                <a:gd name="T40" fmla="*/ 4607 w 6025"/>
                <a:gd name="T41" fmla="*/ 829 h 1034"/>
                <a:gd name="T42" fmla="*/ 4921 w 6025"/>
                <a:gd name="T43" fmla="*/ 208 h 1034"/>
                <a:gd name="T44" fmla="*/ 4194 w 6025"/>
                <a:gd name="T45" fmla="*/ 325 h 1034"/>
                <a:gd name="T46" fmla="*/ 3996 w 6025"/>
                <a:gd name="T47" fmla="*/ 829 h 1034"/>
                <a:gd name="T48" fmla="*/ 3847 w 6025"/>
                <a:gd name="T49" fmla="*/ 208 h 1034"/>
                <a:gd name="T50" fmla="*/ 3081 w 6025"/>
                <a:gd name="T51" fmla="*/ 208 h 1034"/>
                <a:gd name="T52" fmla="*/ 3059 w 6025"/>
                <a:gd name="T53" fmla="*/ 598 h 1034"/>
                <a:gd name="T54" fmla="*/ 3186 w 6025"/>
                <a:gd name="T55" fmla="*/ 208 h 1034"/>
                <a:gd name="T56" fmla="*/ 3329 w 6025"/>
                <a:gd name="T57" fmla="*/ 829 h 1034"/>
                <a:gd name="T58" fmla="*/ 3186 w 6025"/>
                <a:gd name="T59" fmla="*/ 684 h 1034"/>
                <a:gd name="T60" fmla="*/ 3213 w 6025"/>
                <a:gd name="T61" fmla="*/ 451 h 1034"/>
                <a:gd name="T62" fmla="*/ 2938 w 6025"/>
                <a:gd name="T63" fmla="*/ 829 h 1034"/>
                <a:gd name="T64" fmla="*/ 3081 w 6025"/>
                <a:gd name="T65" fmla="*/ 208 h 1034"/>
                <a:gd name="T66" fmla="*/ 2173 w 6025"/>
                <a:gd name="T67" fmla="*/ 362 h 1034"/>
                <a:gd name="T68" fmla="*/ 2151 w 6025"/>
                <a:gd name="T69" fmla="*/ 598 h 1034"/>
                <a:gd name="T70" fmla="*/ 2420 w 6025"/>
                <a:gd name="T71" fmla="*/ 208 h 1034"/>
                <a:gd name="T72" fmla="*/ 2278 w 6025"/>
                <a:gd name="T73" fmla="*/ 829 h 1034"/>
                <a:gd name="T74" fmla="*/ 2305 w 6025"/>
                <a:gd name="T75" fmla="*/ 451 h 1034"/>
                <a:gd name="T76" fmla="*/ 2176 w 6025"/>
                <a:gd name="T77" fmla="*/ 829 h 1034"/>
                <a:gd name="T78" fmla="*/ 2030 w 6025"/>
                <a:gd name="T79" fmla="*/ 208 h 1034"/>
                <a:gd name="T80" fmla="*/ 1265 w 6025"/>
                <a:gd name="T81" fmla="*/ 447 h 1034"/>
                <a:gd name="T82" fmla="*/ 1363 w 6025"/>
                <a:gd name="T83" fmla="*/ 208 h 1034"/>
                <a:gd name="T84" fmla="*/ 1512 w 6025"/>
                <a:gd name="T85" fmla="*/ 829 h 1034"/>
                <a:gd name="T86" fmla="*/ 1363 w 6025"/>
                <a:gd name="T87" fmla="*/ 565 h 1034"/>
                <a:gd name="T88" fmla="*/ 1265 w 6025"/>
                <a:gd name="T89" fmla="*/ 829 h 1034"/>
                <a:gd name="T90" fmla="*/ 1115 w 6025"/>
                <a:gd name="T91" fmla="*/ 208 h 1034"/>
                <a:gd name="T92" fmla="*/ 1265 w 6025"/>
                <a:gd name="T93" fmla="*/ 447 h 1034"/>
                <a:gd name="T94" fmla="*/ 395 w 6025"/>
                <a:gd name="T95" fmla="*/ 447 h 1034"/>
                <a:gd name="T96" fmla="*/ 395 w 6025"/>
                <a:gd name="T97" fmla="*/ 319 h 1034"/>
                <a:gd name="T98" fmla="*/ 351 w 6025"/>
                <a:gd name="T99" fmla="*/ 447 h 1034"/>
                <a:gd name="T100" fmla="*/ 445 w 6025"/>
                <a:gd name="T101" fmla="*/ 208 h 1034"/>
                <a:gd name="T102" fmla="*/ 513 w 6025"/>
                <a:gd name="T103" fmla="*/ 495 h 1034"/>
                <a:gd name="T104" fmla="*/ 415 w 6025"/>
                <a:gd name="T105" fmla="*/ 829 h 1034"/>
                <a:gd name="T106" fmla="*/ 206 w 6025"/>
                <a:gd name="T107" fmla="*/ 208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25" h="1034">
                  <a:moveTo>
                    <a:pt x="0" y="1034"/>
                  </a:moveTo>
                  <a:lnTo>
                    <a:pt x="6025" y="1034"/>
                  </a:lnTo>
                  <a:lnTo>
                    <a:pt x="6025" y="0"/>
                  </a:lnTo>
                  <a:lnTo>
                    <a:pt x="0" y="0"/>
                  </a:lnTo>
                  <a:lnTo>
                    <a:pt x="0" y="1034"/>
                  </a:lnTo>
                  <a:close/>
                  <a:moveTo>
                    <a:pt x="351" y="717"/>
                  </a:moveTo>
                  <a:lnTo>
                    <a:pt x="384" y="717"/>
                  </a:lnTo>
                  <a:cubicBezTo>
                    <a:pt x="441" y="717"/>
                    <a:pt x="457" y="695"/>
                    <a:pt x="457" y="639"/>
                  </a:cubicBezTo>
                  <a:cubicBezTo>
                    <a:pt x="457" y="587"/>
                    <a:pt x="441" y="559"/>
                    <a:pt x="388" y="559"/>
                  </a:cubicBezTo>
                  <a:lnTo>
                    <a:pt x="351" y="559"/>
                  </a:lnTo>
                  <a:lnTo>
                    <a:pt x="351" y="717"/>
                  </a:lnTo>
                  <a:close/>
                  <a:moveTo>
                    <a:pt x="5446" y="397"/>
                  </a:moveTo>
                  <a:cubicBezTo>
                    <a:pt x="5446" y="268"/>
                    <a:pt x="5526" y="194"/>
                    <a:pt x="5633" y="194"/>
                  </a:cubicBezTo>
                  <a:cubicBezTo>
                    <a:pt x="5752" y="194"/>
                    <a:pt x="5818" y="271"/>
                    <a:pt x="5818" y="358"/>
                  </a:cubicBezTo>
                  <a:cubicBezTo>
                    <a:pt x="5818" y="435"/>
                    <a:pt x="5793" y="474"/>
                    <a:pt x="5730" y="502"/>
                  </a:cubicBezTo>
                  <a:lnTo>
                    <a:pt x="5732" y="502"/>
                  </a:lnTo>
                  <a:cubicBezTo>
                    <a:pt x="5795" y="525"/>
                    <a:pt x="5840" y="551"/>
                    <a:pt x="5840" y="663"/>
                  </a:cubicBezTo>
                  <a:cubicBezTo>
                    <a:pt x="5840" y="785"/>
                    <a:pt x="5761" y="843"/>
                    <a:pt x="5642" y="843"/>
                  </a:cubicBezTo>
                  <a:cubicBezTo>
                    <a:pt x="5550" y="843"/>
                    <a:pt x="5446" y="803"/>
                    <a:pt x="5446" y="643"/>
                  </a:cubicBezTo>
                  <a:lnTo>
                    <a:pt x="5583" y="643"/>
                  </a:lnTo>
                  <a:cubicBezTo>
                    <a:pt x="5583" y="712"/>
                    <a:pt x="5603" y="732"/>
                    <a:pt x="5636" y="732"/>
                  </a:cubicBezTo>
                  <a:cubicBezTo>
                    <a:pt x="5675" y="732"/>
                    <a:pt x="5690" y="712"/>
                    <a:pt x="5690" y="643"/>
                  </a:cubicBezTo>
                  <a:cubicBezTo>
                    <a:pt x="5690" y="585"/>
                    <a:pt x="5672" y="561"/>
                    <a:pt x="5625" y="561"/>
                  </a:cubicBezTo>
                  <a:lnTo>
                    <a:pt x="5603" y="561"/>
                  </a:lnTo>
                  <a:lnTo>
                    <a:pt x="5603" y="450"/>
                  </a:lnTo>
                  <a:lnTo>
                    <a:pt x="5639" y="450"/>
                  </a:lnTo>
                  <a:cubicBezTo>
                    <a:pt x="5660" y="450"/>
                    <a:pt x="5684" y="426"/>
                    <a:pt x="5684" y="381"/>
                  </a:cubicBezTo>
                  <a:cubicBezTo>
                    <a:pt x="5684" y="335"/>
                    <a:pt x="5669" y="305"/>
                    <a:pt x="5633" y="305"/>
                  </a:cubicBezTo>
                  <a:cubicBezTo>
                    <a:pt x="5595" y="305"/>
                    <a:pt x="5583" y="333"/>
                    <a:pt x="5583" y="397"/>
                  </a:cubicBezTo>
                  <a:lnTo>
                    <a:pt x="5446" y="397"/>
                  </a:lnTo>
                  <a:close/>
                  <a:moveTo>
                    <a:pt x="4869" y="592"/>
                  </a:moveTo>
                  <a:lnTo>
                    <a:pt x="4829" y="319"/>
                  </a:lnTo>
                  <a:lnTo>
                    <a:pt x="4828" y="319"/>
                  </a:lnTo>
                  <a:lnTo>
                    <a:pt x="4789" y="592"/>
                  </a:lnTo>
                  <a:lnTo>
                    <a:pt x="4869" y="592"/>
                  </a:lnTo>
                  <a:close/>
                  <a:moveTo>
                    <a:pt x="4921" y="208"/>
                  </a:moveTo>
                  <a:lnTo>
                    <a:pt x="5058" y="829"/>
                  </a:lnTo>
                  <a:lnTo>
                    <a:pt x="4911" y="829"/>
                  </a:lnTo>
                  <a:lnTo>
                    <a:pt x="4889" y="704"/>
                  </a:lnTo>
                  <a:lnTo>
                    <a:pt x="4775" y="704"/>
                  </a:lnTo>
                  <a:lnTo>
                    <a:pt x="4756" y="829"/>
                  </a:lnTo>
                  <a:lnTo>
                    <a:pt x="4607" y="829"/>
                  </a:lnTo>
                  <a:lnTo>
                    <a:pt x="4742" y="208"/>
                  </a:lnTo>
                  <a:lnTo>
                    <a:pt x="4921" y="208"/>
                  </a:lnTo>
                  <a:close/>
                  <a:moveTo>
                    <a:pt x="4194" y="208"/>
                  </a:moveTo>
                  <a:lnTo>
                    <a:pt x="4194" y="325"/>
                  </a:lnTo>
                  <a:lnTo>
                    <a:pt x="3996" y="325"/>
                  </a:lnTo>
                  <a:lnTo>
                    <a:pt x="3996" y="829"/>
                  </a:lnTo>
                  <a:lnTo>
                    <a:pt x="3847" y="829"/>
                  </a:lnTo>
                  <a:lnTo>
                    <a:pt x="3847" y="208"/>
                  </a:lnTo>
                  <a:lnTo>
                    <a:pt x="4194" y="208"/>
                  </a:lnTo>
                  <a:close/>
                  <a:moveTo>
                    <a:pt x="3081" y="208"/>
                  </a:moveTo>
                  <a:lnTo>
                    <a:pt x="3081" y="362"/>
                  </a:lnTo>
                  <a:cubicBezTo>
                    <a:pt x="3081" y="430"/>
                    <a:pt x="3062" y="529"/>
                    <a:pt x="3059" y="598"/>
                  </a:cubicBezTo>
                  <a:lnTo>
                    <a:pt x="3060" y="598"/>
                  </a:lnTo>
                  <a:lnTo>
                    <a:pt x="3186" y="208"/>
                  </a:lnTo>
                  <a:lnTo>
                    <a:pt x="3329" y="208"/>
                  </a:lnTo>
                  <a:lnTo>
                    <a:pt x="3329" y="829"/>
                  </a:lnTo>
                  <a:lnTo>
                    <a:pt x="3186" y="829"/>
                  </a:lnTo>
                  <a:lnTo>
                    <a:pt x="3186" y="684"/>
                  </a:lnTo>
                  <a:cubicBezTo>
                    <a:pt x="3186" y="618"/>
                    <a:pt x="3207" y="516"/>
                    <a:pt x="3213" y="451"/>
                  </a:cubicBezTo>
                  <a:lnTo>
                    <a:pt x="3213" y="451"/>
                  </a:lnTo>
                  <a:lnTo>
                    <a:pt x="3084" y="829"/>
                  </a:lnTo>
                  <a:lnTo>
                    <a:pt x="2938" y="829"/>
                  </a:lnTo>
                  <a:lnTo>
                    <a:pt x="2938" y="208"/>
                  </a:lnTo>
                  <a:lnTo>
                    <a:pt x="3081" y="208"/>
                  </a:lnTo>
                  <a:close/>
                  <a:moveTo>
                    <a:pt x="2173" y="208"/>
                  </a:moveTo>
                  <a:lnTo>
                    <a:pt x="2173" y="362"/>
                  </a:lnTo>
                  <a:cubicBezTo>
                    <a:pt x="2173" y="430"/>
                    <a:pt x="2154" y="529"/>
                    <a:pt x="2151" y="598"/>
                  </a:cubicBezTo>
                  <a:lnTo>
                    <a:pt x="2151" y="598"/>
                  </a:lnTo>
                  <a:lnTo>
                    <a:pt x="2278" y="208"/>
                  </a:lnTo>
                  <a:lnTo>
                    <a:pt x="2420" y="208"/>
                  </a:lnTo>
                  <a:lnTo>
                    <a:pt x="2420" y="829"/>
                  </a:lnTo>
                  <a:lnTo>
                    <a:pt x="2278" y="829"/>
                  </a:lnTo>
                  <a:lnTo>
                    <a:pt x="2278" y="684"/>
                  </a:lnTo>
                  <a:cubicBezTo>
                    <a:pt x="2278" y="618"/>
                    <a:pt x="2298" y="516"/>
                    <a:pt x="2305" y="451"/>
                  </a:cubicBezTo>
                  <a:lnTo>
                    <a:pt x="2305" y="451"/>
                  </a:lnTo>
                  <a:lnTo>
                    <a:pt x="2176" y="829"/>
                  </a:lnTo>
                  <a:lnTo>
                    <a:pt x="2030" y="829"/>
                  </a:lnTo>
                  <a:lnTo>
                    <a:pt x="2030" y="208"/>
                  </a:lnTo>
                  <a:lnTo>
                    <a:pt x="2173" y="208"/>
                  </a:lnTo>
                  <a:close/>
                  <a:moveTo>
                    <a:pt x="1265" y="447"/>
                  </a:moveTo>
                  <a:lnTo>
                    <a:pt x="1363" y="447"/>
                  </a:lnTo>
                  <a:lnTo>
                    <a:pt x="1363" y="208"/>
                  </a:lnTo>
                  <a:lnTo>
                    <a:pt x="1512" y="208"/>
                  </a:lnTo>
                  <a:lnTo>
                    <a:pt x="1512" y="829"/>
                  </a:lnTo>
                  <a:lnTo>
                    <a:pt x="1363" y="829"/>
                  </a:lnTo>
                  <a:lnTo>
                    <a:pt x="1363" y="565"/>
                  </a:lnTo>
                  <a:lnTo>
                    <a:pt x="1265" y="565"/>
                  </a:lnTo>
                  <a:lnTo>
                    <a:pt x="1265" y="829"/>
                  </a:lnTo>
                  <a:lnTo>
                    <a:pt x="1115" y="829"/>
                  </a:lnTo>
                  <a:lnTo>
                    <a:pt x="1115" y="208"/>
                  </a:lnTo>
                  <a:lnTo>
                    <a:pt x="1265" y="208"/>
                  </a:lnTo>
                  <a:lnTo>
                    <a:pt x="1265" y="447"/>
                  </a:lnTo>
                  <a:close/>
                  <a:moveTo>
                    <a:pt x="351" y="447"/>
                  </a:moveTo>
                  <a:lnTo>
                    <a:pt x="395" y="447"/>
                  </a:lnTo>
                  <a:cubicBezTo>
                    <a:pt x="437" y="447"/>
                    <a:pt x="454" y="426"/>
                    <a:pt x="454" y="377"/>
                  </a:cubicBezTo>
                  <a:cubicBezTo>
                    <a:pt x="454" y="341"/>
                    <a:pt x="437" y="319"/>
                    <a:pt x="395" y="319"/>
                  </a:cubicBezTo>
                  <a:lnTo>
                    <a:pt x="351" y="319"/>
                  </a:lnTo>
                  <a:lnTo>
                    <a:pt x="351" y="447"/>
                  </a:lnTo>
                  <a:close/>
                  <a:moveTo>
                    <a:pt x="206" y="208"/>
                  </a:moveTo>
                  <a:lnTo>
                    <a:pt x="445" y="208"/>
                  </a:lnTo>
                  <a:cubicBezTo>
                    <a:pt x="518" y="208"/>
                    <a:pt x="598" y="252"/>
                    <a:pt x="598" y="363"/>
                  </a:cubicBezTo>
                  <a:cubicBezTo>
                    <a:pt x="598" y="448"/>
                    <a:pt x="546" y="488"/>
                    <a:pt x="513" y="495"/>
                  </a:cubicBezTo>
                  <a:cubicBezTo>
                    <a:pt x="571" y="519"/>
                    <a:pt x="604" y="559"/>
                    <a:pt x="604" y="645"/>
                  </a:cubicBezTo>
                  <a:cubicBezTo>
                    <a:pt x="604" y="761"/>
                    <a:pt x="542" y="829"/>
                    <a:pt x="415" y="829"/>
                  </a:cubicBezTo>
                  <a:lnTo>
                    <a:pt x="206" y="829"/>
                  </a:lnTo>
                  <a:lnTo>
                    <a:pt x="206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Текст 14"/>
          <p:cNvSpPr>
            <a:spLocks noGrp="1"/>
          </p:cNvSpPr>
          <p:nvPr>
            <p:ph type="body" sz="quarter" idx="11" hasCustomPrompt="1"/>
          </p:nvPr>
        </p:nvSpPr>
        <p:spPr>
          <a:xfrm>
            <a:off x="2243139" y="6340515"/>
            <a:ext cx="91820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1219140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b="0" kern="1200" spc="60" baseline="0" dirty="0" smtClean="0">
                <a:solidFill>
                  <a:srgbClr val="0079C2"/>
                </a:solidFill>
                <a:latin typeface="Arial Narrow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12" hasCustomPrompt="1"/>
          </p:nvPr>
        </p:nvSpPr>
        <p:spPr>
          <a:xfrm>
            <a:off x="2243138" y="4724400"/>
            <a:ext cx="9182100" cy="282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indent="0">
              <a:lnSpc>
                <a:spcPts val="2200"/>
              </a:lnSpc>
              <a:spcBef>
                <a:spcPts val="0"/>
              </a:spcBef>
              <a:defRPr sz="2000"/>
            </a:lvl1pPr>
          </a:lstStyle>
          <a:p>
            <a:pPr lvl="0"/>
            <a:r>
              <a:rPr lang="ru-RU" dirty="0"/>
              <a:t>Фамилия Имя Отчество</a:t>
            </a:r>
          </a:p>
        </p:txBody>
      </p:sp>
      <p:sp>
        <p:nvSpPr>
          <p:cNvPr id="14" name="Текст 2"/>
          <p:cNvSpPr>
            <a:spLocks noGrp="1"/>
          </p:cNvSpPr>
          <p:nvPr>
            <p:ph type="body" sz="quarter" idx="13" hasCustomPrompt="1"/>
          </p:nvPr>
        </p:nvSpPr>
        <p:spPr>
          <a:xfrm>
            <a:off x="2243138" y="5009704"/>
            <a:ext cx="9182100" cy="329184"/>
          </a:xfrm>
          <a:prstGeom prst="rect">
            <a:avLst/>
          </a:prstGeom>
        </p:spPr>
        <p:txBody>
          <a:bodyPr wrap="square" lIns="0" tIns="72000" rIns="0" bIns="0">
            <a:spAutoFit/>
          </a:bodyPr>
          <a:lstStyle>
            <a:lvl1pPr indent="0">
              <a:lnSpc>
                <a:spcPts val="2000"/>
              </a:lnSpc>
              <a:spcBef>
                <a:spcPts val="0"/>
              </a:spcBef>
              <a:defRPr sz="1800" b="0"/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Полилиния 24"/>
          <p:cNvSpPr/>
          <p:nvPr/>
        </p:nvSpPr>
        <p:spPr>
          <a:xfrm>
            <a:off x="0" y="1268414"/>
            <a:ext cx="10056814" cy="3132136"/>
          </a:xfrm>
          <a:custGeom>
            <a:avLst/>
            <a:gdLst>
              <a:gd name="connsiteX0" fmla="*/ 0 w 10430380"/>
              <a:gd name="connsiteY0" fmla="*/ 0 h 3132136"/>
              <a:gd name="connsiteX1" fmla="*/ 10158009 w 10430380"/>
              <a:gd name="connsiteY1" fmla="*/ 0 h 3132136"/>
              <a:gd name="connsiteX2" fmla="*/ 10430380 w 10430380"/>
              <a:gd name="connsiteY2" fmla="*/ 272371 h 3132136"/>
              <a:gd name="connsiteX3" fmla="*/ 10430380 w 10430380"/>
              <a:gd name="connsiteY3" fmla="*/ 3132136 h 3132136"/>
              <a:gd name="connsiteX4" fmla="*/ 0 w 10430380"/>
              <a:gd name="connsiteY4" fmla="*/ 3132136 h 3132136"/>
              <a:gd name="connsiteX5" fmla="*/ 0 w 10430380"/>
              <a:gd name="connsiteY5" fmla="*/ 0 h 313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0380" h="3132136">
                <a:moveTo>
                  <a:pt x="0" y="0"/>
                </a:moveTo>
                <a:lnTo>
                  <a:pt x="10158009" y="0"/>
                </a:lnTo>
                <a:lnTo>
                  <a:pt x="10430380" y="272371"/>
                </a:lnTo>
                <a:lnTo>
                  <a:pt x="10430380" y="3132136"/>
                </a:lnTo>
                <a:lnTo>
                  <a:pt x="0" y="313213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algn="ctr" rotWithShape="0">
              <a:srgbClr val="00206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1" hangingPunct="1"/>
            <a:endParaRPr lang="en-US" sz="100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2243139" y="1665289"/>
            <a:ext cx="7453312" cy="2342788"/>
          </a:xfrm>
          <a:prstGeom prst="rect">
            <a:avLst/>
          </a:prstGeom>
        </p:spPr>
        <p:txBody>
          <a:bodyPr lIns="0" tIns="0" rIns="0" bIns="72000" anchor="ctr" anchorCtr="0"/>
          <a:lstStyle>
            <a:lvl1pPr marL="0" marR="0" indent="0" algn="l" defTabSz="1217613" rtl="0" eaLnBrk="0" fontAlgn="base" latinLnBrk="0" hangingPunct="0">
              <a:lnSpc>
                <a:spcPts val="44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lang="ru-RU" sz="4000" b="1" kern="1200" spc="40" baseline="0" dirty="0" smtClean="0">
                <a:solidFill>
                  <a:srgbClr val="0079C2"/>
                </a:solidFill>
                <a:latin typeface="Arial Narrow" pitchFamily="34" charset="0"/>
                <a:ea typeface="+mn-ea"/>
                <a:cs typeface="+mn-cs"/>
              </a:defRPr>
            </a:lvl1pPr>
          </a:lstStyle>
          <a:p>
            <a:pPr>
              <a:lnSpc>
                <a:spcPts val="4400"/>
              </a:lnSpc>
            </a:pPr>
            <a:r>
              <a:rPr lang="ru-RU" sz="4000" spc="40" baseline="0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107213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76">
          <p15:clr>
            <a:srgbClr val="FBAE40"/>
          </p15:clr>
        </p15:guide>
        <p15:guide id="2" orient="horz" pos="1049">
          <p15:clr>
            <a:srgbClr val="FBAE40"/>
          </p15:clr>
        </p15:guide>
        <p15:guide id="3" orient="horz" pos="2523">
          <p15:clr>
            <a:srgbClr val="FBAE40"/>
          </p15:clr>
        </p15:guide>
        <p15:guide id="4" orient="horz" pos="799">
          <p15:clr>
            <a:srgbClr val="FBAE40"/>
          </p15:clr>
        </p15:guide>
        <p15:guide id="5" orient="horz" pos="2772">
          <p15:clr>
            <a:srgbClr val="FBAE40"/>
          </p15:clr>
        </p15:guide>
        <p15:guide id="6" pos="6108">
          <p15:clr>
            <a:srgbClr val="FBAE40"/>
          </p15:clr>
        </p15:guide>
        <p15:guide id="7" pos="6335">
          <p15:clr>
            <a:srgbClr val="FBAE40"/>
          </p15:clr>
        </p15:guide>
        <p15:guide id="8" pos="7197">
          <p15:clr>
            <a:srgbClr val="FBAE40"/>
          </p15:clr>
        </p15:guide>
        <p15:guide id="9" orient="horz" pos="22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Шмуц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/>
          <p:cNvSpPr/>
          <p:nvPr/>
        </p:nvSpPr>
        <p:spPr>
          <a:xfrm>
            <a:off x="0" y="1268413"/>
            <a:ext cx="10056814" cy="4537301"/>
          </a:xfrm>
          <a:custGeom>
            <a:avLst/>
            <a:gdLst>
              <a:gd name="connsiteX0" fmla="*/ 0 w 10430380"/>
              <a:gd name="connsiteY0" fmla="*/ 0 h 3132136"/>
              <a:gd name="connsiteX1" fmla="*/ 10158009 w 10430380"/>
              <a:gd name="connsiteY1" fmla="*/ 0 h 3132136"/>
              <a:gd name="connsiteX2" fmla="*/ 10430380 w 10430380"/>
              <a:gd name="connsiteY2" fmla="*/ 272371 h 3132136"/>
              <a:gd name="connsiteX3" fmla="*/ 10430380 w 10430380"/>
              <a:gd name="connsiteY3" fmla="*/ 3132136 h 3132136"/>
              <a:gd name="connsiteX4" fmla="*/ 0 w 10430380"/>
              <a:gd name="connsiteY4" fmla="*/ 3132136 h 3132136"/>
              <a:gd name="connsiteX5" fmla="*/ 0 w 10430380"/>
              <a:gd name="connsiteY5" fmla="*/ 0 h 313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0380" h="3132136">
                <a:moveTo>
                  <a:pt x="0" y="0"/>
                </a:moveTo>
                <a:lnTo>
                  <a:pt x="10158009" y="0"/>
                </a:lnTo>
                <a:lnTo>
                  <a:pt x="10430380" y="272371"/>
                </a:lnTo>
                <a:lnTo>
                  <a:pt x="10430380" y="3132136"/>
                </a:lnTo>
                <a:lnTo>
                  <a:pt x="0" y="313213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algn="ctr" rotWithShape="0">
              <a:srgbClr val="00206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1" hangingPunct="1"/>
            <a:endParaRPr lang="en-US" sz="100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Текст 2"/>
          <p:cNvSpPr>
            <a:spLocks noGrp="1"/>
          </p:cNvSpPr>
          <p:nvPr>
            <p:ph type="body" sz="quarter" idx="10" hasCustomPrompt="1"/>
          </p:nvPr>
        </p:nvSpPr>
        <p:spPr>
          <a:xfrm>
            <a:off x="2243138" y="1665287"/>
            <a:ext cx="7453312" cy="3635375"/>
          </a:xfrm>
          <a:prstGeom prst="rect">
            <a:avLst/>
          </a:prstGeom>
        </p:spPr>
        <p:txBody>
          <a:bodyPr lIns="0" tIns="0" rIns="0" bIns="72000" anchor="ctr" anchorCtr="0"/>
          <a:lstStyle>
            <a:lvl1pPr>
              <a:lnSpc>
                <a:spcPts val="4400"/>
              </a:lnSpc>
              <a:spcBef>
                <a:spcPts val="0"/>
              </a:spcBef>
              <a:defRPr sz="4000" b="0" spc="60" baseline="0"/>
            </a:lvl1pPr>
          </a:lstStyle>
          <a:p>
            <a:pPr lvl="0"/>
            <a:r>
              <a:rPr lang="ru-RU" dirty="0"/>
              <a:t>НАЗВАНИЕ ШМУЦТИТУЛА</a:t>
            </a:r>
          </a:p>
        </p:txBody>
      </p:sp>
      <p:grpSp>
        <p:nvGrpSpPr>
          <p:cNvPr id="19" name="Группа 18"/>
          <p:cNvGrpSpPr/>
          <p:nvPr/>
        </p:nvGrpSpPr>
        <p:grpSpPr>
          <a:xfrm>
            <a:off x="279018" y="146556"/>
            <a:ext cx="1543569" cy="761494"/>
            <a:chOff x="636588" y="195263"/>
            <a:chExt cx="1071562" cy="528637"/>
          </a:xfrm>
          <a:solidFill>
            <a:srgbClr val="0079C2"/>
          </a:solidFill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831850" y="195263"/>
              <a:ext cx="107950" cy="334962"/>
            </a:xfrm>
            <a:custGeom>
              <a:avLst/>
              <a:gdLst>
                <a:gd name="T0" fmla="*/ 1 h 2881172"/>
                <a:gd name="T1" fmla="*/ 1468 h 2744"/>
                <a:gd name="T2" fmla="*/ 727 w 891"/>
                <a:gd name="T3" fmla="*/ 1880 h 2744"/>
                <a:gd name="T4" fmla="*/ 677 w 891"/>
                <a:gd name="T5" fmla="*/ 1294 h 2744"/>
                <a:gd name="T6" fmla="*/ 443 w 891"/>
                <a:gd name="T7" fmla="*/ 660 h 2744"/>
                <a:gd name="T8" fmla="*/ 213 w 891"/>
                <a:gd name="T9" fmla="*/ 1292 h 2744"/>
                <a:gd name="T10" fmla="*/ 159 w 891"/>
                <a:gd name="T11" fmla="*/ 1886 h 2744"/>
                <a:gd name="T12" fmla="*/ 121 w 891"/>
                <a:gd name="T13" fmla="*/ 1310 h 2744"/>
                <a:gd name="T14" fmla="*/ 204 w 891"/>
                <a:gd name="T15" fmla="*/ 789 h 2744"/>
                <a:gd name="T16" fmla="*/ 443 w 891"/>
                <a:gd name="T17" fmla="*/ 216 h 2744"/>
                <a:gd name="T18" fmla="*/ 686 w 891"/>
                <a:gd name="T19" fmla="*/ 781 h 2744"/>
                <a:gd name="T20" fmla="*/ 1 h 2881172"/>
                <a:gd name="T21" fmla="*/ 1468 h 2744"/>
                <a:gd name="T22" fmla="*/ 445 w 891"/>
                <a:gd name="T23" fmla="*/ 2644 h 2744"/>
                <a:gd name="T24" fmla="*/ 323 w 891"/>
                <a:gd name="T25" fmla="*/ 2146 h 2744"/>
                <a:gd name="T26" fmla="*/ 447 w 891"/>
                <a:gd name="T27" fmla="*/ 1653 h 2744"/>
                <a:gd name="T28" fmla="*/ 565 w 891"/>
                <a:gd name="T29" fmla="*/ 2125 h 2744"/>
                <a:gd name="T30" fmla="*/ 445 w 891"/>
                <a:gd name="T31" fmla="*/ 2644 h 2744"/>
                <a:gd name="T32" fmla="*/ 799 w 891"/>
                <a:gd name="T33" fmla="*/ 784 h 2744"/>
                <a:gd name="T34" fmla="*/ 445 w 891"/>
                <a:gd name="T35" fmla="*/ 0 h 2744"/>
                <a:gd name="T36" fmla="*/ 117 w 891"/>
                <a:gd name="T37" fmla="*/ 685 h 2744"/>
                <a:gd name="T38" fmla="*/ 35 w 891"/>
                <a:gd name="T39" fmla="*/ 1673 h 2744"/>
                <a:gd name="T40" fmla="*/ 203 w 891"/>
                <a:gd name="T41" fmla="*/ 2307 h 2744"/>
                <a:gd name="T42" fmla="*/ 447 w 891"/>
                <a:gd name="T43" fmla="*/ 2744 h 2744"/>
                <a:gd name="T44" fmla="*/ 849 w 891"/>
                <a:gd name="T45" fmla="*/ 1717 h 2744"/>
                <a:gd name="T46" fmla="*/ 799 w 891"/>
                <a:gd name="T47" fmla="*/ 784 h 2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1" h="2744">
                  <a:moveTo>
                    <a:pt x="773" y="1468"/>
                  </a:moveTo>
                  <a:cubicBezTo>
                    <a:pt x="769" y="1621"/>
                    <a:pt x="751" y="1783"/>
                    <a:pt x="727" y="1880"/>
                  </a:cubicBezTo>
                  <a:cubicBezTo>
                    <a:pt x="736" y="1713"/>
                    <a:pt x="716" y="1478"/>
                    <a:pt x="677" y="1294"/>
                  </a:cubicBezTo>
                  <a:cubicBezTo>
                    <a:pt x="639" y="1110"/>
                    <a:pt x="530" y="802"/>
                    <a:pt x="443" y="660"/>
                  </a:cubicBezTo>
                  <a:cubicBezTo>
                    <a:pt x="363" y="796"/>
                    <a:pt x="264" y="1061"/>
                    <a:pt x="213" y="1292"/>
                  </a:cubicBezTo>
                  <a:cubicBezTo>
                    <a:pt x="161" y="1523"/>
                    <a:pt x="159" y="1802"/>
                    <a:pt x="159" y="1886"/>
                  </a:cubicBezTo>
                  <a:cubicBezTo>
                    <a:pt x="145" y="1815"/>
                    <a:pt x="111" y="1563"/>
                    <a:pt x="121" y="1310"/>
                  </a:cubicBezTo>
                  <a:cubicBezTo>
                    <a:pt x="129" y="1102"/>
                    <a:pt x="177" y="888"/>
                    <a:pt x="204" y="789"/>
                  </a:cubicBezTo>
                  <a:cubicBezTo>
                    <a:pt x="306" y="460"/>
                    <a:pt x="422" y="249"/>
                    <a:pt x="443" y="216"/>
                  </a:cubicBezTo>
                  <a:cubicBezTo>
                    <a:pt x="465" y="249"/>
                    <a:pt x="610" y="508"/>
                    <a:pt x="686" y="781"/>
                  </a:cubicBezTo>
                  <a:cubicBezTo>
                    <a:pt x="761" y="1053"/>
                    <a:pt x="776" y="1314"/>
                    <a:pt x="773" y="1468"/>
                  </a:cubicBezTo>
                  <a:close/>
                  <a:moveTo>
                    <a:pt x="445" y="2644"/>
                  </a:moveTo>
                  <a:cubicBezTo>
                    <a:pt x="400" y="2559"/>
                    <a:pt x="330" y="2397"/>
                    <a:pt x="323" y="2146"/>
                  </a:cubicBezTo>
                  <a:cubicBezTo>
                    <a:pt x="321" y="1904"/>
                    <a:pt x="418" y="1697"/>
                    <a:pt x="447" y="1653"/>
                  </a:cubicBezTo>
                  <a:cubicBezTo>
                    <a:pt x="472" y="1697"/>
                    <a:pt x="555" y="1877"/>
                    <a:pt x="565" y="2125"/>
                  </a:cubicBezTo>
                  <a:cubicBezTo>
                    <a:pt x="572" y="2367"/>
                    <a:pt x="492" y="2557"/>
                    <a:pt x="445" y="2644"/>
                  </a:cubicBezTo>
                  <a:close/>
                  <a:moveTo>
                    <a:pt x="799" y="784"/>
                  </a:moveTo>
                  <a:cubicBezTo>
                    <a:pt x="707" y="381"/>
                    <a:pt x="477" y="54"/>
                    <a:pt x="445" y="0"/>
                  </a:cubicBezTo>
                  <a:cubicBezTo>
                    <a:pt x="395" y="75"/>
                    <a:pt x="211" y="364"/>
                    <a:pt x="117" y="685"/>
                  </a:cubicBezTo>
                  <a:cubicBezTo>
                    <a:pt x="15" y="1043"/>
                    <a:pt x="0" y="1361"/>
                    <a:pt x="35" y="1673"/>
                  </a:cubicBezTo>
                  <a:cubicBezTo>
                    <a:pt x="70" y="1986"/>
                    <a:pt x="203" y="2307"/>
                    <a:pt x="203" y="2307"/>
                  </a:cubicBezTo>
                  <a:cubicBezTo>
                    <a:pt x="273" y="2475"/>
                    <a:pt x="378" y="2655"/>
                    <a:pt x="447" y="2744"/>
                  </a:cubicBezTo>
                  <a:cubicBezTo>
                    <a:pt x="547" y="2614"/>
                    <a:pt x="778" y="2225"/>
                    <a:pt x="849" y="1717"/>
                  </a:cubicBezTo>
                  <a:cubicBezTo>
                    <a:pt x="890" y="1434"/>
                    <a:pt x="891" y="1187"/>
                    <a:pt x="799" y="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636588" y="358775"/>
              <a:ext cx="315912" cy="365125"/>
            </a:xfrm>
            <a:custGeom>
              <a:avLst/>
              <a:gdLst>
                <a:gd name="T0" fmla="*/ 2201 w 2597"/>
                <a:gd name="T1" fmla="*/ 1501 h 3002"/>
                <a:gd name="T2" fmla="*/ 1501 w 2597"/>
                <a:gd name="T3" fmla="*/ 1501 h 3002"/>
                <a:gd name="T4" fmla="*/ 1501 w 2597"/>
                <a:gd name="T5" fmla="*/ 1971 h 3002"/>
                <a:gd name="T6" fmla="*/ 1503 w 2597"/>
                <a:gd name="T7" fmla="*/ 1969 h 3002"/>
                <a:gd name="T8" fmla="*/ 2100 w 2597"/>
                <a:gd name="T9" fmla="*/ 1969 h 3002"/>
                <a:gd name="T10" fmla="*/ 2100 w 2597"/>
                <a:gd name="T11" fmla="*/ 2566 h 3002"/>
                <a:gd name="T12" fmla="*/ 2098 w 2597"/>
                <a:gd name="T13" fmla="*/ 2568 h 3002"/>
                <a:gd name="T14" fmla="*/ 2098 w 2597"/>
                <a:gd name="T15" fmla="*/ 2568 h 3002"/>
                <a:gd name="T16" fmla="*/ 2096 w 2597"/>
                <a:gd name="T17" fmla="*/ 2570 h 3002"/>
                <a:gd name="T18" fmla="*/ 1501 w 2597"/>
                <a:gd name="T19" fmla="*/ 2815 h 3002"/>
                <a:gd name="T20" fmla="*/ 905 w 2597"/>
                <a:gd name="T21" fmla="*/ 2568 h 3002"/>
                <a:gd name="T22" fmla="*/ 802 w 2597"/>
                <a:gd name="T23" fmla="*/ 1501 h 3002"/>
                <a:gd name="T24" fmla="*/ 905 w 2597"/>
                <a:gd name="T25" fmla="*/ 1375 h 3002"/>
                <a:gd name="T26" fmla="*/ 1501 w 2597"/>
                <a:gd name="T27" fmla="*/ 1129 h 3002"/>
                <a:gd name="T28" fmla="*/ 1501 w 2597"/>
                <a:gd name="T29" fmla="*/ 0 h 3002"/>
                <a:gd name="T30" fmla="*/ 0 w 2597"/>
                <a:gd name="T31" fmla="*/ 1501 h 3002"/>
                <a:gd name="T32" fmla="*/ 1501 w 2597"/>
                <a:gd name="T33" fmla="*/ 3002 h 3002"/>
                <a:gd name="T34" fmla="*/ 2597 w 2597"/>
                <a:gd name="T35" fmla="*/ 2527 h 3002"/>
                <a:gd name="T36" fmla="*/ 2597 w 2597"/>
                <a:gd name="T37" fmla="*/ 1501 h 3002"/>
                <a:gd name="T38" fmla="*/ 2201 w 2597"/>
                <a:gd name="T39" fmla="*/ 1501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97" h="3002">
                  <a:moveTo>
                    <a:pt x="2201" y="1501"/>
                  </a:moveTo>
                  <a:lnTo>
                    <a:pt x="1501" y="1501"/>
                  </a:lnTo>
                  <a:lnTo>
                    <a:pt x="1501" y="1971"/>
                  </a:lnTo>
                  <a:cubicBezTo>
                    <a:pt x="1502" y="1970"/>
                    <a:pt x="1503" y="1969"/>
                    <a:pt x="1503" y="1969"/>
                  </a:cubicBezTo>
                  <a:cubicBezTo>
                    <a:pt x="1668" y="1804"/>
                    <a:pt x="1935" y="1804"/>
                    <a:pt x="2100" y="1969"/>
                  </a:cubicBezTo>
                  <a:cubicBezTo>
                    <a:pt x="2265" y="2133"/>
                    <a:pt x="2265" y="2401"/>
                    <a:pt x="2100" y="2566"/>
                  </a:cubicBezTo>
                  <a:cubicBezTo>
                    <a:pt x="2100" y="2566"/>
                    <a:pt x="2099" y="2567"/>
                    <a:pt x="2098" y="2568"/>
                  </a:cubicBezTo>
                  <a:cubicBezTo>
                    <a:pt x="2098" y="2568"/>
                    <a:pt x="2098" y="2568"/>
                    <a:pt x="2098" y="2568"/>
                  </a:cubicBezTo>
                  <a:cubicBezTo>
                    <a:pt x="2097" y="2568"/>
                    <a:pt x="2096" y="2569"/>
                    <a:pt x="2096" y="2570"/>
                  </a:cubicBezTo>
                  <a:cubicBezTo>
                    <a:pt x="1931" y="2733"/>
                    <a:pt x="1716" y="2815"/>
                    <a:pt x="1501" y="2815"/>
                  </a:cubicBezTo>
                  <a:cubicBezTo>
                    <a:pt x="1286" y="2815"/>
                    <a:pt x="1070" y="2733"/>
                    <a:pt x="905" y="2568"/>
                  </a:cubicBezTo>
                  <a:cubicBezTo>
                    <a:pt x="615" y="2278"/>
                    <a:pt x="581" y="1829"/>
                    <a:pt x="802" y="1501"/>
                  </a:cubicBezTo>
                  <a:cubicBezTo>
                    <a:pt x="832" y="1457"/>
                    <a:pt x="866" y="1415"/>
                    <a:pt x="905" y="1375"/>
                  </a:cubicBezTo>
                  <a:cubicBezTo>
                    <a:pt x="1070" y="1211"/>
                    <a:pt x="1286" y="1129"/>
                    <a:pt x="1501" y="1129"/>
                  </a:cubicBezTo>
                  <a:lnTo>
                    <a:pt x="1501" y="0"/>
                  </a:lnTo>
                  <a:cubicBezTo>
                    <a:pt x="672" y="0"/>
                    <a:pt x="0" y="672"/>
                    <a:pt x="0" y="1501"/>
                  </a:cubicBezTo>
                  <a:cubicBezTo>
                    <a:pt x="0" y="2330"/>
                    <a:pt x="672" y="3002"/>
                    <a:pt x="1501" y="3002"/>
                  </a:cubicBezTo>
                  <a:cubicBezTo>
                    <a:pt x="1934" y="3002"/>
                    <a:pt x="2323" y="2820"/>
                    <a:pt x="2597" y="2527"/>
                  </a:cubicBezTo>
                  <a:lnTo>
                    <a:pt x="2597" y="1501"/>
                  </a:lnTo>
                  <a:lnTo>
                    <a:pt x="2201" y="1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974725" y="358775"/>
              <a:ext cx="69850" cy="182562"/>
            </a:xfrm>
            <a:custGeom>
              <a:avLst/>
              <a:gdLst>
                <a:gd name="T0" fmla="*/ 0 w 572"/>
                <a:gd name="T1" fmla="*/ 0 h 1501"/>
                <a:gd name="T2" fmla="*/ 572 w 572"/>
                <a:gd name="T3" fmla="*/ 0 h 1501"/>
                <a:gd name="T4" fmla="*/ 572 w 572"/>
                <a:gd name="T5" fmla="*/ 186 h 1501"/>
                <a:gd name="T6" fmla="*/ 300 w 572"/>
                <a:gd name="T7" fmla="*/ 186 h 1501"/>
                <a:gd name="T8" fmla="*/ 300 w 572"/>
                <a:gd name="T9" fmla="*/ 1501 h 1501"/>
                <a:gd name="T10" fmla="*/ 0 w 572"/>
                <a:gd name="T11" fmla="*/ 1501 h 1501"/>
                <a:gd name="T12" fmla="*/ 0 w 572"/>
                <a:gd name="T13" fmla="*/ 0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2" h="1501">
                  <a:moveTo>
                    <a:pt x="0" y="0"/>
                  </a:moveTo>
                  <a:lnTo>
                    <a:pt x="572" y="0"/>
                  </a:lnTo>
                  <a:lnTo>
                    <a:pt x="572" y="186"/>
                  </a:lnTo>
                  <a:lnTo>
                    <a:pt x="300" y="186"/>
                  </a:lnTo>
                  <a:lnTo>
                    <a:pt x="300" y="1501"/>
                  </a:lnTo>
                  <a:lnTo>
                    <a:pt x="0" y="15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1042988" y="358775"/>
              <a:ext cx="95250" cy="182562"/>
            </a:xfrm>
            <a:custGeom>
              <a:avLst/>
              <a:gdLst>
                <a:gd name="T0" fmla="*/ 0 w 785"/>
                <a:gd name="T1" fmla="*/ 1501 h 1501"/>
                <a:gd name="T2" fmla="*/ 294 w 785"/>
                <a:gd name="T3" fmla="*/ 1501 h 1501"/>
                <a:gd name="T4" fmla="*/ 322 w 785"/>
                <a:gd name="T5" fmla="*/ 1102 h 1501"/>
                <a:gd name="T6" fmla="*/ 463 w 785"/>
                <a:gd name="T7" fmla="*/ 1102 h 1501"/>
                <a:gd name="T8" fmla="*/ 491 w 785"/>
                <a:gd name="T9" fmla="*/ 1501 h 1501"/>
                <a:gd name="T10" fmla="*/ 785 w 785"/>
                <a:gd name="T11" fmla="*/ 1501 h 1501"/>
                <a:gd name="T12" fmla="*/ 628 w 785"/>
                <a:gd name="T13" fmla="*/ 0 h 1501"/>
                <a:gd name="T14" fmla="*/ 157 w 785"/>
                <a:gd name="T15" fmla="*/ 0 h 1501"/>
                <a:gd name="T16" fmla="*/ 0 w 785"/>
                <a:gd name="T17" fmla="*/ 1501 h 1501"/>
                <a:gd name="T18" fmla="*/ 332 w 785"/>
                <a:gd name="T19" fmla="*/ 937 h 1501"/>
                <a:gd name="T20" fmla="*/ 384 w 785"/>
                <a:gd name="T21" fmla="*/ 186 h 1501"/>
                <a:gd name="T22" fmla="*/ 401 w 785"/>
                <a:gd name="T23" fmla="*/ 186 h 1501"/>
                <a:gd name="T24" fmla="*/ 453 w 785"/>
                <a:gd name="T25" fmla="*/ 937 h 1501"/>
                <a:gd name="T26" fmla="*/ 332 w 785"/>
                <a:gd name="T27" fmla="*/ 937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5" h="1501">
                  <a:moveTo>
                    <a:pt x="0" y="1501"/>
                  </a:moveTo>
                  <a:lnTo>
                    <a:pt x="294" y="1501"/>
                  </a:lnTo>
                  <a:lnTo>
                    <a:pt x="322" y="1102"/>
                  </a:lnTo>
                  <a:lnTo>
                    <a:pt x="463" y="1102"/>
                  </a:lnTo>
                  <a:lnTo>
                    <a:pt x="491" y="1501"/>
                  </a:lnTo>
                  <a:lnTo>
                    <a:pt x="785" y="1501"/>
                  </a:lnTo>
                  <a:lnTo>
                    <a:pt x="628" y="0"/>
                  </a:lnTo>
                  <a:lnTo>
                    <a:pt x="157" y="0"/>
                  </a:lnTo>
                  <a:lnTo>
                    <a:pt x="0" y="1501"/>
                  </a:lnTo>
                  <a:close/>
                  <a:moveTo>
                    <a:pt x="332" y="937"/>
                  </a:moveTo>
                  <a:lnTo>
                    <a:pt x="384" y="186"/>
                  </a:lnTo>
                  <a:lnTo>
                    <a:pt x="401" y="186"/>
                  </a:lnTo>
                  <a:lnTo>
                    <a:pt x="453" y="937"/>
                  </a:lnTo>
                  <a:lnTo>
                    <a:pt x="332" y="9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1150938" y="358775"/>
              <a:ext cx="84137" cy="182562"/>
            </a:xfrm>
            <a:custGeom>
              <a:avLst/>
              <a:gdLst>
                <a:gd name="T0" fmla="*/ 300 w 695"/>
                <a:gd name="T1" fmla="*/ 975 h 1501"/>
                <a:gd name="T2" fmla="*/ 300 w 695"/>
                <a:gd name="T3" fmla="*/ 1258 h 1501"/>
                <a:gd name="T4" fmla="*/ 347 w 695"/>
                <a:gd name="T5" fmla="*/ 1307 h 1501"/>
                <a:gd name="T6" fmla="*/ 395 w 695"/>
                <a:gd name="T7" fmla="*/ 1258 h 1501"/>
                <a:gd name="T8" fmla="*/ 395 w 695"/>
                <a:gd name="T9" fmla="*/ 909 h 1501"/>
                <a:gd name="T10" fmla="*/ 275 w 695"/>
                <a:gd name="T11" fmla="*/ 810 h 1501"/>
                <a:gd name="T12" fmla="*/ 152 w 695"/>
                <a:gd name="T13" fmla="*/ 810 h 1501"/>
                <a:gd name="T14" fmla="*/ 152 w 695"/>
                <a:gd name="T15" fmla="*/ 645 h 1501"/>
                <a:gd name="T16" fmla="*/ 279 w 695"/>
                <a:gd name="T17" fmla="*/ 645 h 1501"/>
                <a:gd name="T18" fmla="*/ 395 w 695"/>
                <a:gd name="T19" fmla="*/ 534 h 1501"/>
                <a:gd name="T20" fmla="*/ 395 w 695"/>
                <a:gd name="T21" fmla="*/ 236 h 1501"/>
                <a:gd name="T22" fmla="*/ 347 w 695"/>
                <a:gd name="T23" fmla="*/ 186 h 1501"/>
                <a:gd name="T24" fmla="*/ 300 w 695"/>
                <a:gd name="T25" fmla="*/ 236 h 1501"/>
                <a:gd name="T26" fmla="*/ 300 w 695"/>
                <a:gd name="T27" fmla="*/ 480 h 1501"/>
                <a:gd name="T28" fmla="*/ 0 w 695"/>
                <a:gd name="T29" fmla="*/ 480 h 1501"/>
                <a:gd name="T30" fmla="*/ 0 w 695"/>
                <a:gd name="T31" fmla="*/ 268 h 1501"/>
                <a:gd name="T32" fmla="*/ 223 w 695"/>
                <a:gd name="T33" fmla="*/ 0 h 1501"/>
                <a:gd name="T34" fmla="*/ 472 w 695"/>
                <a:gd name="T35" fmla="*/ 0 h 1501"/>
                <a:gd name="T36" fmla="*/ 695 w 695"/>
                <a:gd name="T37" fmla="*/ 268 h 1501"/>
                <a:gd name="T38" fmla="*/ 695 w 695"/>
                <a:gd name="T39" fmla="*/ 508 h 1501"/>
                <a:gd name="T40" fmla="*/ 491 w 695"/>
                <a:gd name="T41" fmla="*/ 712 h 1501"/>
                <a:gd name="T42" fmla="*/ 491 w 695"/>
                <a:gd name="T43" fmla="*/ 727 h 1501"/>
                <a:gd name="T44" fmla="*/ 695 w 695"/>
                <a:gd name="T45" fmla="*/ 930 h 1501"/>
                <a:gd name="T46" fmla="*/ 695 w 695"/>
                <a:gd name="T47" fmla="*/ 1233 h 1501"/>
                <a:gd name="T48" fmla="*/ 472 w 695"/>
                <a:gd name="T49" fmla="*/ 1501 h 1501"/>
                <a:gd name="T50" fmla="*/ 223 w 695"/>
                <a:gd name="T51" fmla="*/ 1501 h 1501"/>
                <a:gd name="T52" fmla="*/ 0 w 695"/>
                <a:gd name="T53" fmla="*/ 1233 h 1501"/>
                <a:gd name="T54" fmla="*/ 0 w 695"/>
                <a:gd name="T55" fmla="*/ 975 h 1501"/>
                <a:gd name="T56" fmla="*/ 300 w 695"/>
                <a:gd name="T57" fmla="*/ 975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5" h="1501">
                  <a:moveTo>
                    <a:pt x="300" y="975"/>
                  </a:moveTo>
                  <a:lnTo>
                    <a:pt x="300" y="1258"/>
                  </a:lnTo>
                  <a:cubicBezTo>
                    <a:pt x="300" y="1297"/>
                    <a:pt x="330" y="1307"/>
                    <a:pt x="347" y="1307"/>
                  </a:cubicBezTo>
                  <a:cubicBezTo>
                    <a:pt x="375" y="1307"/>
                    <a:pt x="395" y="1284"/>
                    <a:pt x="395" y="1258"/>
                  </a:cubicBezTo>
                  <a:lnTo>
                    <a:pt x="395" y="909"/>
                  </a:lnTo>
                  <a:cubicBezTo>
                    <a:pt x="395" y="862"/>
                    <a:pt x="386" y="810"/>
                    <a:pt x="275" y="810"/>
                  </a:cubicBezTo>
                  <a:lnTo>
                    <a:pt x="152" y="810"/>
                  </a:lnTo>
                  <a:lnTo>
                    <a:pt x="152" y="645"/>
                  </a:lnTo>
                  <a:lnTo>
                    <a:pt x="279" y="645"/>
                  </a:lnTo>
                  <a:cubicBezTo>
                    <a:pt x="365" y="645"/>
                    <a:pt x="395" y="626"/>
                    <a:pt x="395" y="534"/>
                  </a:cubicBezTo>
                  <a:lnTo>
                    <a:pt x="395" y="236"/>
                  </a:lnTo>
                  <a:cubicBezTo>
                    <a:pt x="395" y="210"/>
                    <a:pt x="375" y="186"/>
                    <a:pt x="347" y="186"/>
                  </a:cubicBezTo>
                  <a:cubicBezTo>
                    <a:pt x="330" y="186"/>
                    <a:pt x="300" y="197"/>
                    <a:pt x="300" y="236"/>
                  </a:cubicBezTo>
                  <a:lnTo>
                    <a:pt x="300" y="480"/>
                  </a:lnTo>
                  <a:lnTo>
                    <a:pt x="0" y="480"/>
                  </a:lnTo>
                  <a:lnTo>
                    <a:pt x="0" y="268"/>
                  </a:lnTo>
                  <a:cubicBezTo>
                    <a:pt x="0" y="163"/>
                    <a:pt x="13" y="0"/>
                    <a:pt x="223" y="0"/>
                  </a:cubicBezTo>
                  <a:lnTo>
                    <a:pt x="472" y="0"/>
                  </a:lnTo>
                  <a:cubicBezTo>
                    <a:pt x="682" y="0"/>
                    <a:pt x="695" y="163"/>
                    <a:pt x="695" y="268"/>
                  </a:cubicBezTo>
                  <a:lnTo>
                    <a:pt x="695" y="508"/>
                  </a:lnTo>
                  <a:cubicBezTo>
                    <a:pt x="695" y="671"/>
                    <a:pt x="581" y="716"/>
                    <a:pt x="491" y="712"/>
                  </a:cubicBezTo>
                  <a:lnTo>
                    <a:pt x="491" y="727"/>
                  </a:lnTo>
                  <a:cubicBezTo>
                    <a:pt x="693" y="723"/>
                    <a:pt x="695" y="877"/>
                    <a:pt x="695" y="930"/>
                  </a:cubicBezTo>
                  <a:lnTo>
                    <a:pt x="695" y="1233"/>
                  </a:lnTo>
                  <a:cubicBezTo>
                    <a:pt x="695" y="1338"/>
                    <a:pt x="682" y="1501"/>
                    <a:pt x="472" y="1501"/>
                  </a:cubicBezTo>
                  <a:lnTo>
                    <a:pt x="223" y="1501"/>
                  </a:lnTo>
                  <a:cubicBezTo>
                    <a:pt x="13" y="1501"/>
                    <a:pt x="0" y="1338"/>
                    <a:pt x="0" y="1233"/>
                  </a:cubicBezTo>
                  <a:lnTo>
                    <a:pt x="0" y="975"/>
                  </a:lnTo>
                  <a:lnTo>
                    <a:pt x="300" y="9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1254125" y="358775"/>
              <a:ext cx="84137" cy="182562"/>
            </a:xfrm>
            <a:custGeom>
              <a:avLst/>
              <a:gdLst>
                <a:gd name="T0" fmla="*/ 0 w 694"/>
                <a:gd name="T1" fmla="*/ 0 h 1501"/>
                <a:gd name="T2" fmla="*/ 694 w 694"/>
                <a:gd name="T3" fmla="*/ 0 h 1501"/>
                <a:gd name="T4" fmla="*/ 694 w 694"/>
                <a:gd name="T5" fmla="*/ 1501 h 1501"/>
                <a:gd name="T6" fmla="*/ 394 w 694"/>
                <a:gd name="T7" fmla="*/ 1501 h 1501"/>
                <a:gd name="T8" fmla="*/ 394 w 694"/>
                <a:gd name="T9" fmla="*/ 186 h 1501"/>
                <a:gd name="T10" fmla="*/ 300 w 694"/>
                <a:gd name="T11" fmla="*/ 186 h 1501"/>
                <a:gd name="T12" fmla="*/ 300 w 694"/>
                <a:gd name="T13" fmla="*/ 1501 h 1501"/>
                <a:gd name="T14" fmla="*/ 0 w 694"/>
                <a:gd name="T15" fmla="*/ 1501 h 1501"/>
                <a:gd name="T16" fmla="*/ 0 w 694"/>
                <a:gd name="T17" fmla="*/ 0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4" h="1501">
                  <a:moveTo>
                    <a:pt x="0" y="0"/>
                  </a:moveTo>
                  <a:lnTo>
                    <a:pt x="694" y="0"/>
                  </a:lnTo>
                  <a:lnTo>
                    <a:pt x="694" y="1501"/>
                  </a:lnTo>
                  <a:lnTo>
                    <a:pt x="394" y="1501"/>
                  </a:lnTo>
                  <a:lnTo>
                    <a:pt x="394" y="186"/>
                  </a:lnTo>
                  <a:lnTo>
                    <a:pt x="300" y="186"/>
                  </a:lnTo>
                  <a:lnTo>
                    <a:pt x="300" y="1501"/>
                  </a:lnTo>
                  <a:lnTo>
                    <a:pt x="0" y="15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11"/>
            <p:cNvSpPr>
              <a:spLocks noEditPoints="1"/>
            </p:cNvSpPr>
            <p:nvPr/>
          </p:nvSpPr>
          <p:spPr bwMode="auto">
            <a:xfrm>
              <a:off x="1360488" y="358775"/>
              <a:ext cx="84137" cy="182562"/>
            </a:xfrm>
            <a:custGeom>
              <a:avLst/>
              <a:gdLst>
                <a:gd name="T0" fmla="*/ 0 w 694"/>
                <a:gd name="T1" fmla="*/ 1501 h 1501"/>
                <a:gd name="T2" fmla="*/ 300 w 694"/>
                <a:gd name="T3" fmla="*/ 1501 h 1501"/>
                <a:gd name="T4" fmla="*/ 300 w 694"/>
                <a:gd name="T5" fmla="*/ 990 h 1501"/>
                <a:gd name="T6" fmla="*/ 471 w 694"/>
                <a:gd name="T7" fmla="*/ 990 h 1501"/>
                <a:gd name="T8" fmla="*/ 694 w 694"/>
                <a:gd name="T9" fmla="*/ 723 h 1501"/>
                <a:gd name="T10" fmla="*/ 694 w 694"/>
                <a:gd name="T11" fmla="*/ 268 h 1501"/>
                <a:gd name="T12" fmla="*/ 471 w 694"/>
                <a:gd name="T13" fmla="*/ 0 h 1501"/>
                <a:gd name="T14" fmla="*/ 0 w 694"/>
                <a:gd name="T15" fmla="*/ 0 h 1501"/>
                <a:gd name="T16" fmla="*/ 0 w 694"/>
                <a:gd name="T17" fmla="*/ 1501 h 1501"/>
                <a:gd name="T18" fmla="*/ 300 w 694"/>
                <a:gd name="T19" fmla="*/ 826 h 1501"/>
                <a:gd name="T20" fmla="*/ 300 w 694"/>
                <a:gd name="T21" fmla="*/ 186 h 1501"/>
                <a:gd name="T22" fmla="*/ 338 w 694"/>
                <a:gd name="T23" fmla="*/ 186 h 1501"/>
                <a:gd name="T24" fmla="*/ 394 w 694"/>
                <a:gd name="T25" fmla="*/ 261 h 1501"/>
                <a:gd name="T26" fmla="*/ 394 w 694"/>
                <a:gd name="T27" fmla="*/ 750 h 1501"/>
                <a:gd name="T28" fmla="*/ 338 w 694"/>
                <a:gd name="T29" fmla="*/ 826 h 1501"/>
                <a:gd name="T30" fmla="*/ 300 w 694"/>
                <a:gd name="T31" fmla="*/ 826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4" h="1501">
                  <a:moveTo>
                    <a:pt x="0" y="1501"/>
                  </a:moveTo>
                  <a:lnTo>
                    <a:pt x="300" y="1501"/>
                  </a:lnTo>
                  <a:lnTo>
                    <a:pt x="300" y="990"/>
                  </a:lnTo>
                  <a:lnTo>
                    <a:pt x="471" y="990"/>
                  </a:lnTo>
                  <a:cubicBezTo>
                    <a:pt x="681" y="990"/>
                    <a:pt x="694" y="828"/>
                    <a:pt x="694" y="723"/>
                  </a:cubicBezTo>
                  <a:lnTo>
                    <a:pt x="694" y="268"/>
                  </a:lnTo>
                  <a:cubicBezTo>
                    <a:pt x="694" y="163"/>
                    <a:pt x="681" y="0"/>
                    <a:pt x="471" y="0"/>
                  </a:cubicBezTo>
                  <a:lnTo>
                    <a:pt x="0" y="0"/>
                  </a:lnTo>
                  <a:lnTo>
                    <a:pt x="0" y="1501"/>
                  </a:lnTo>
                  <a:close/>
                  <a:moveTo>
                    <a:pt x="300" y="826"/>
                  </a:moveTo>
                  <a:lnTo>
                    <a:pt x="300" y="186"/>
                  </a:lnTo>
                  <a:lnTo>
                    <a:pt x="338" y="186"/>
                  </a:lnTo>
                  <a:cubicBezTo>
                    <a:pt x="371" y="186"/>
                    <a:pt x="394" y="214"/>
                    <a:pt x="394" y="261"/>
                  </a:cubicBezTo>
                  <a:lnTo>
                    <a:pt x="394" y="750"/>
                  </a:lnTo>
                  <a:cubicBezTo>
                    <a:pt x="394" y="798"/>
                    <a:pt x="371" y="826"/>
                    <a:pt x="338" y="826"/>
                  </a:cubicBezTo>
                  <a:lnTo>
                    <a:pt x="300" y="8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1462088" y="358775"/>
              <a:ext cx="84137" cy="182562"/>
            </a:xfrm>
            <a:custGeom>
              <a:avLst/>
              <a:gdLst>
                <a:gd name="T0" fmla="*/ 0 w 695"/>
                <a:gd name="T1" fmla="*/ 1233 h 1501"/>
                <a:gd name="T2" fmla="*/ 223 w 695"/>
                <a:gd name="T3" fmla="*/ 1501 h 1501"/>
                <a:gd name="T4" fmla="*/ 472 w 695"/>
                <a:gd name="T5" fmla="*/ 1501 h 1501"/>
                <a:gd name="T6" fmla="*/ 695 w 695"/>
                <a:gd name="T7" fmla="*/ 1233 h 1501"/>
                <a:gd name="T8" fmla="*/ 695 w 695"/>
                <a:gd name="T9" fmla="*/ 268 h 1501"/>
                <a:gd name="T10" fmla="*/ 472 w 695"/>
                <a:gd name="T11" fmla="*/ 0 h 1501"/>
                <a:gd name="T12" fmla="*/ 223 w 695"/>
                <a:gd name="T13" fmla="*/ 0 h 1501"/>
                <a:gd name="T14" fmla="*/ 0 w 695"/>
                <a:gd name="T15" fmla="*/ 268 h 1501"/>
                <a:gd name="T16" fmla="*/ 0 w 695"/>
                <a:gd name="T17" fmla="*/ 1233 h 1501"/>
                <a:gd name="T18" fmla="*/ 394 w 695"/>
                <a:gd name="T19" fmla="*/ 1258 h 1501"/>
                <a:gd name="T20" fmla="*/ 347 w 695"/>
                <a:gd name="T21" fmla="*/ 1307 h 1501"/>
                <a:gd name="T22" fmla="*/ 300 w 695"/>
                <a:gd name="T23" fmla="*/ 1258 h 1501"/>
                <a:gd name="T24" fmla="*/ 300 w 695"/>
                <a:gd name="T25" fmla="*/ 236 h 1501"/>
                <a:gd name="T26" fmla="*/ 347 w 695"/>
                <a:gd name="T27" fmla="*/ 186 h 1501"/>
                <a:gd name="T28" fmla="*/ 394 w 695"/>
                <a:gd name="T29" fmla="*/ 236 h 1501"/>
                <a:gd name="T30" fmla="*/ 394 w 695"/>
                <a:gd name="T31" fmla="*/ 1258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5" h="1501">
                  <a:moveTo>
                    <a:pt x="0" y="1233"/>
                  </a:moveTo>
                  <a:cubicBezTo>
                    <a:pt x="0" y="1338"/>
                    <a:pt x="13" y="1501"/>
                    <a:pt x="223" y="1501"/>
                  </a:cubicBezTo>
                  <a:lnTo>
                    <a:pt x="472" y="1501"/>
                  </a:lnTo>
                  <a:cubicBezTo>
                    <a:pt x="682" y="1501"/>
                    <a:pt x="695" y="1338"/>
                    <a:pt x="695" y="1233"/>
                  </a:cubicBezTo>
                  <a:lnTo>
                    <a:pt x="695" y="268"/>
                  </a:lnTo>
                  <a:cubicBezTo>
                    <a:pt x="695" y="163"/>
                    <a:pt x="682" y="0"/>
                    <a:pt x="472" y="0"/>
                  </a:cubicBezTo>
                  <a:lnTo>
                    <a:pt x="223" y="0"/>
                  </a:lnTo>
                  <a:cubicBezTo>
                    <a:pt x="13" y="0"/>
                    <a:pt x="0" y="163"/>
                    <a:pt x="0" y="268"/>
                  </a:cubicBezTo>
                  <a:lnTo>
                    <a:pt x="0" y="1233"/>
                  </a:lnTo>
                  <a:close/>
                  <a:moveTo>
                    <a:pt x="394" y="1258"/>
                  </a:moveTo>
                  <a:cubicBezTo>
                    <a:pt x="394" y="1284"/>
                    <a:pt x="375" y="1307"/>
                    <a:pt x="347" y="1307"/>
                  </a:cubicBezTo>
                  <a:cubicBezTo>
                    <a:pt x="330" y="1307"/>
                    <a:pt x="300" y="1297"/>
                    <a:pt x="300" y="1258"/>
                  </a:cubicBezTo>
                  <a:lnTo>
                    <a:pt x="300" y="236"/>
                  </a:lnTo>
                  <a:cubicBezTo>
                    <a:pt x="300" y="197"/>
                    <a:pt x="330" y="186"/>
                    <a:pt x="347" y="186"/>
                  </a:cubicBezTo>
                  <a:cubicBezTo>
                    <a:pt x="375" y="186"/>
                    <a:pt x="394" y="210"/>
                    <a:pt x="394" y="236"/>
                  </a:cubicBezTo>
                  <a:lnTo>
                    <a:pt x="394" y="12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1565275" y="358775"/>
              <a:ext cx="142875" cy="182562"/>
            </a:xfrm>
            <a:custGeom>
              <a:avLst/>
              <a:gdLst>
                <a:gd name="T0" fmla="*/ 780 w 1171"/>
                <a:gd name="T1" fmla="*/ 0 h 1501"/>
                <a:gd name="T2" fmla="*/ 1171 w 1171"/>
                <a:gd name="T3" fmla="*/ 0 h 1501"/>
                <a:gd name="T4" fmla="*/ 1171 w 1171"/>
                <a:gd name="T5" fmla="*/ 1501 h 1501"/>
                <a:gd name="T6" fmla="*/ 870 w 1171"/>
                <a:gd name="T7" fmla="*/ 1501 h 1501"/>
                <a:gd name="T8" fmla="*/ 870 w 1171"/>
                <a:gd name="T9" fmla="*/ 560 h 1501"/>
                <a:gd name="T10" fmla="*/ 860 w 1171"/>
                <a:gd name="T11" fmla="*/ 560 h 1501"/>
                <a:gd name="T12" fmla="*/ 705 w 1171"/>
                <a:gd name="T13" fmla="*/ 1501 h 1501"/>
                <a:gd name="T14" fmla="*/ 465 w 1171"/>
                <a:gd name="T15" fmla="*/ 1501 h 1501"/>
                <a:gd name="T16" fmla="*/ 311 w 1171"/>
                <a:gd name="T17" fmla="*/ 560 h 1501"/>
                <a:gd name="T18" fmla="*/ 300 w 1171"/>
                <a:gd name="T19" fmla="*/ 560 h 1501"/>
                <a:gd name="T20" fmla="*/ 300 w 1171"/>
                <a:gd name="T21" fmla="*/ 1501 h 1501"/>
                <a:gd name="T22" fmla="*/ 0 w 1171"/>
                <a:gd name="T23" fmla="*/ 1501 h 1501"/>
                <a:gd name="T24" fmla="*/ 0 w 1171"/>
                <a:gd name="T25" fmla="*/ 0 h 1501"/>
                <a:gd name="T26" fmla="*/ 390 w 1171"/>
                <a:gd name="T27" fmla="*/ 0 h 1501"/>
                <a:gd name="T28" fmla="*/ 585 w 1171"/>
                <a:gd name="T29" fmla="*/ 1055 h 1501"/>
                <a:gd name="T30" fmla="*/ 780 w 1171"/>
                <a:gd name="T31" fmla="*/ 0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1" h="1501">
                  <a:moveTo>
                    <a:pt x="780" y="0"/>
                  </a:moveTo>
                  <a:lnTo>
                    <a:pt x="1171" y="0"/>
                  </a:lnTo>
                  <a:lnTo>
                    <a:pt x="1171" y="1501"/>
                  </a:lnTo>
                  <a:lnTo>
                    <a:pt x="870" y="1501"/>
                  </a:lnTo>
                  <a:lnTo>
                    <a:pt x="870" y="560"/>
                  </a:lnTo>
                  <a:lnTo>
                    <a:pt x="860" y="560"/>
                  </a:lnTo>
                  <a:lnTo>
                    <a:pt x="705" y="1501"/>
                  </a:lnTo>
                  <a:lnTo>
                    <a:pt x="465" y="1501"/>
                  </a:lnTo>
                  <a:lnTo>
                    <a:pt x="311" y="560"/>
                  </a:lnTo>
                  <a:lnTo>
                    <a:pt x="300" y="560"/>
                  </a:lnTo>
                  <a:lnTo>
                    <a:pt x="300" y="1501"/>
                  </a:lnTo>
                  <a:lnTo>
                    <a:pt x="0" y="1501"/>
                  </a:lnTo>
                  <a:lnTo>
                    <a:pt x="0" y="0"/>
                  </a:lnTo>
                  <a:lnTo>
                    <a:pt x="390" y="0"/>
                  </a:lnTo>
                  <a:lnTo>
                    <a:pt x="585" y="1055"/>
                  </a:lnTo>
                  <a:lnTo>
                    <a:pt x="7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974725" y="598488"/>
              <a:ext cx="733425" cy="125412"/>
            </a:xfrm>
            <a:custGeom>
              <a:avLst/>
              <a:gdLst>
                <a:gd name="T0" fmla="*/ 6025 w 6025"/>
                <a:gd name="T1" fmla="*/ 1034 h 1034"/>
                <a:gd name="T2" fmla="*/ 0 w 6025"/>
                <a:gd name="T3" fmla="*/ 0 h 1034"/>
                <a:gd name="T4" fmla="*/ 351 w 6025"/>
                <a:gd name="T5" fmla="*/ 717 h 1034"/>
                <a:gd name="T6" fmla="*/ 457 w 6025"/>
                <a:gd name="T7" fmla="*/ 639 h 1034"/>
                <a:gd name="T8" fmla="*/ 351 w 6025"/>
                <a:gd name="T9" fmla="*/ 559 h 1034"/>
                <a:gd name="T10" fmla="*/ 5446 w 6025"/>
                <a:gd name="T11" fmla="*/ 397 h 1034"/>
                <a:gd name="T12" fmla="*/ 5818 w 6025"/>
                <a:gd name="T13" fmla="*/ 358 h 1034"/>
                <a:gd name="T14" fmla="*/ 5732 w 6025"/>
                <a:gd name="T15" fmla="*/ 502 h 1034"/>
                <a:gd name="T16" fmla="*/ 5642 w 6025"/>
                <a:gd name="T17" fmla="*/ 843 h 1034"/>
                <a:gd name="T18" fmla="*/ 5583 w 6025"/>
                <a:gd name="T19" fmla="*/ 643 h 1034"/>
                <a:gd name="T20" fmla="*/ 5690 w 6025"/>
                <a:gd name="T21" fmla="*/ 643 h 1034"/>
                <a:gd name="T22" fmla="*/ 5603 w 6025"/>
                <a:gd name="T23" fmla="*/ 561 h 1034"/>
                <a:gd name="T24" fmla="*/ 5639 w 6025"/>
                <a:gd name="T25" fmla="*/ 450 h 1034"/>
                <a:gd name="T26" fmla="*/ 5633 w 6025"/>
                <a:gd name="T27" fmla="*/ 305 h 1034"/>
                <a:gd name="T28" fmla="*/ 5446 w 6025"/>
                <a:gd name="T29" fmla="*/ 397 h 1034"/>
                <a:gd name="T30" fmla="*/ 4829 w 6025"/>
                <a:gd name="T31" fmla="*/ 319 h 1034"/>
                <a:gd name="T32" fmla="*/ 4789 w 6025"/>
                <a:gd name="T33" fmla="*/ 592 h 1034"/>
                <a:gd name="T34" fmla="*/ 4921 w 6025"/>
                <a:gd name="T35" fmla="*/ 208 h 1034"/>
                <a:gd name="T36" fmla="*/ 4911 w 6025"/>
                <a:gd name="T37" fmla="*/ 829 h 1034"/>
                <a:gd name="T38" fmla="*/ 4775 w 6025"/>
                <a:gd name="T39" fmla="*/ 704 h 1034"/>
                <a:gd name="T40" fmla="*/ 4607 w 6025"/>
                <a:gd name="T41" fmla="*/ 829 h 1034"/>
                <a:gd name="T42" fmla="*/ 4921 w 6025"/>
                <a:gd name="T43" fmla="*/ 208 h 1034"/>
                <a:gd name="T44" fmla="*/ 4194 w 6025"/>
                <a:gd name="T45" fmla="*/ 325 h 1034"/>
                <a:gd name="T46" fmla="*/ 3996 w 6025"/>
                <a:gd name="T47" fmla="*/ 829 h 1034"/>
                <a:gd name="T48" fmla="*/ 3847 w 6025"/>
                <a:gd name="T49" fmla="*/ 208 h 1034"/>
                <a:gd name="T50" fmla="*/ 3081 w 6025"/>
                <a:gd name="T51" fmla="*/ 208 h 1034"/>
                <a:gd name="T52" fmla="*/ 3059 w 6025"/>
                <a:gd name="T53" fmla="*/ 598 h 1034"/>
                <a:gd name="T54" fmla="*/ 3186 w 6025"/>
                <a:gd name="T55" fmla="*/ 208 h 1034"/>
                <a:gd name="T56" fmla="*/ 3329 w 6025"/>
                <a:gd name="T57" fmla="*/ 829 h 1034"/>
                <a:gd name="T58" fmla="*/ 3186 w 6025"/>
                <a:gd name="T59" fmla="*/ 684 h 1034"/>
                <a:gd name="T60" fmla="*/ 3213 w 6025"/>
                <a:gd name="T61" fmla="*/ 451 h 1034"/>
                <a:gd name="T62" fmla="*/ 2938 w 6025"/>
                <a:gd name="T63" fmla="*/ 829 h 1034"/>
                <a:gd name="T64" fmla="*/ 3081 w 6025"/>
                <a:gd name="T65" fmla="*/ 208 h 1034"/>
                <a:gd name="T66" fmla="*/ 2173 w 6025"/>
                <a:gd name="T67" fmla="*/ 362 h 1034"/>
                <a:gd name="T68" fmla="*/ 2151 w 6025"/>
                <a:gd name="T69" fmla="*/ 598 h 1034"/>
                <a:gd name="T70" fmla="*/ 2420 w 6025"/>
                <a:gd name="T71" fmla="*/ 208 h 1034"/>
                <a:gd name="T72" fmla="*/ 2278 w 6025"/>
                <a:gd name="T73" fmla="*/ 829 h 1034"/>
                <a:gd name="T74" fmla="*/ 2305 w 6025"/>
                <a:gd name="T75" fmla="*/ 451 h 1034"/>
                <a:gd name="T76" fmla="*/ 2176 w 6025"/>
                <a:gd name="T77" fmla="*/ 829 h 1034"/>
                <a:gd name="T78" fmla="*/ 2030 w 6025"/>
                <a:gd name="T79" fmla="*/ 208 h 1034"/>
                <a:gd name="T80" fmla="*/ 1265 w 6025"/>
                <a:gd name="T81" fmla="*/ 447 h 1034"/>
                <a:gd name="T82" fmla="*/ 1363 w 6025"/>
                <a:gd name="T83" fmla="*/ 208 h 1034"/>
                <a:gd name="T84" fmla="*/ 1512 w 6025"/>
                <a:gd name="T85" fmla="*/ 829 h 1034"/>
                <a:gd name="T86" fmla="*/ 1363 w 6025"/>
                <a:gd name="T87" fmla="*/ 565 h 1034"/>
                <a:gd name="T88" fmla="*/ 1265 w 6025"/>
                <a:gd name="T89" fmla="*/ 829 h 1034"/>
                <a:gd name="T90" fmla="*/ 1115 w 6025"/>
                <a:gd name="T91" fmla="*/ 208 h 1034"/>
                <a:gd name="T92" fmla="*/ 1265 w 6025"/>
                <a:gd name="T93" fmla="*/ 447 h 1034"/>
                <a:gd name="T94" fmla="*/ 395 w 6025"/>
                <a:gd name="T95" fmla="*/ 447 h 1034"/>
                <a:gd name="T96" fmla="*/ 395 w 6025"/>
                <a:gd name="T97" fmla="*/ 319 h 1034"/>
                <a:gd name="T98" fmla="*/ 351 w 6025"/>
                <a:gd name="T99" fmla="*/ 447 h 1034"/>
                <a:gd name="T100" fmla="*/ 445 w 6025"/>
                <a:gd name="T101" fmla="*/ 208 h 1034"/>
                <a:gd name="T102" fmla="*/ 513 w 6025"/>
                <a:gd name="T103" fmla="*/ 495 h 1034"/>
                <a:gd name="T104" fmla="*/ 415 w 6025"/>
                <a:gd name="T105" fmla="*/ 829 h 1034"/>
                <a:gd name="T106" fmla="*/ 206 w 6025"/>
                <a:gd name="T107" fmla="*/ 208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25" h="1034">
                  <a:moveTo>
                    <a:pt x="0" y="1034"/>
                  </a:moveTo>
                  <a:lnTo>
                    <a:pt x="6025" y="1034"/>
                  </a:lnTo>
                  <a:lnTo>
                    <a:pt x="6025" y="0"/>
                  </a:lnTo>
                  <a:lnTo>
                    <a:pt x="0" y="0"/>
                  </a:lnTo>
                  <a:lnTo>
                    <a:pt x="0" y="1034"/>
                  </a:lnTo>
                  <a:close/>
                  <a:moveTo>
                    <a:pt x="351" y="717"/>
                  </a:moveTo>
                  <a:lnTo>
                    <a:pt x="384" y="717"/>
                  </a:lnTo>
                  <a:cubicBezTo>
                    <a:pt x="441" y="717"/>
                    <a:pt x="457" y="695"/>
                    <a:pt x="457" y="639"/>
                  </a:cubicBezTo>
                  <a:cubicBezTo>
                    <a:pt x="457" y="587"/>
                    <a:pt x="441" y="559"/>
                    <a:pt x="388" y="559"/>
                  </a:cubicBezTo>
                  <a:lnTo>
                    <a:pt x="351" y="559"/>
                  </a:lnTo>
                  <a:lnTo>
                    <a:pt x="351" y="717"/>
                  </a:lnTo>
                  <a:close/>
                  <a:moveTo>
                    <a:pt x="5446" y="397"/>
                  </a:moveTo>
                  <a:cubicBezTo>
                    <a:pt x="5446" y="268"/>
                    <a:pt x="5526" y="194"/>
                    <a:pt x="5633" y="194"/>
                  </a:cubicBezTo>
                  <a:cubicBezTo>
                    <a:pt x="5752" y="194"/>
                    <a:pt x="5818" y="271"/>
                    <a:pt x="5818" y="358"/>
                  </a:cubicBezTo>
                  <a:cubicBezTo>
                    <a:pt x="5818" y="435"/>
                    <a:pt x="5793" y="474"/>
                    <a:pt x="5730" y="502"/>
                  </a:cubicBezTo>
                  <a:lnTo>
                    <a:pt x="5732" y="502"/>
                  </a:lnTo>
                  <a:cubicBezTo>
                    <a:pt x="5795" y="525"/>
                    <a:pt x="5840" y="551"/>
                    <a:pt x="5840" y="663"/>
                  </a:cubicBezTo>
                  <a:cubicBezTo>
                    <a:pt x="5840" y="785"/>
                    <a:pt x="5761" y="843"/>
                    <a:pt x="5642" y="843"/>
                  </a:cubicBezTo>
                  <a:cubicBezTo>
                    <a:pt x="5550" y="843"/>
                    <a:pt x="5446" y="803"/>
                    <a:pt x="5446" y="643"/>
                  </a:cubicBezTo>
                  <a:lnTo>
                    <a:pt x="5583" y="643"/>
                  </a:lnTo>
                  <a:cubicBezTo>
                    <a:pt x="5583" y="712"/>
                    <a:pt x="5603" y="732"/>
                    <a:pt x="5636" y="732"/>
                  </a:cubicBezTo>
                  <a:cubicBezTo>
                    <a:pt x="5675" y="732"/>
                    <a:pt x="5690" y="712"/>
                    <a:pt x="5690" y="643"/>
                  </a:cubicBezTo>
                  <a:cubicBezTo>
                    <a:pt x="5690" y="585"/>
                    <a:pt x="5672" y="561"/>
                    <a:pt x="5625" y="561"/>
                  </a:cubicBezTo>
                  <a:lnTo>
                    <a:pt x="5603" y="561"/>
                  </a:lnTo>
                  <a:lnTo>
                    <a:pt x="5603" y="450"/>
                  </a:lnTo>
                  <a:lnTo>
                    <a:pt x="5639" y="450"/>
                  </a:lnTo>
                  <a:cubicBezTo>
                    <a:pt x="5660" y="450"/>
                    <a:pt x="5684" y="426"/>
                    <a:pt x="5684" y="381"/>
                  </a:cubicBezTo>
                  <a:cubicBezTo>
                    <a:pt x="5684" y="335"/>
                    <a:pt x="5669" y="305"/>
                    <a:pt x="5633" y="305"/>
                  </a:cubicBezTo>
                  <a:cubicBezTo>
                    <a:pt x="5595" y="305"/>
                    <a:pt x="5583" y="333"/>
                    <a:pt x="5583" y="397"/>
                  </a:cubicBezTo>
                  <a:lnTo>
                    <a:pt x="5446" y="397"/>
                  </a:lnTo>
                  <a:close/>
                  <a:moveTo>
                    <a:pt x="4869" y="592"/>
                  </a:moveTo>
                  <a:lnTo>
                    <a:pt x="4829" y="319"/>
                  </a:lnTo>
                  <a:lnTo>
                    <a:pt x="4828" y="319"/>
                  </a:lnTo>
                  <a:lnTo>
                    <a:pt x="4789" y="592"/>
                  </a:lnTo>
                  <a:lnTo>
                    <a:pt x="4869" y="592"/>
                  </a:lnTo>
                  <a:close/>
                  <a:moveTo>
                    <a:pt x="4921" y="208"/>
                  </a:moveTo>
                  <a:lnTo>
                    <a:pt x="5058" y="829"/>
                  </a:lnTo>
                  <a:lnTo>
                    <a:pt x="4911" y="829"/>
                  </a:lnTo>
                  <a:lnTo>
                    <a:pt x="4889" y="704"/>
                  </a:lnTo>
                  <a:lnTo>
                    <a:pt x="4775" y="704"/>
                  </a:lnTo>
                  <a:lnTo>
                    <a:pt x="4756" y="829"/>
                  </a:lnTo>
                  <a:lnTo>
                    <a:pt x="4607" y="829"/>
                  </a:lnTo>
                  <a:lnTo>
                    <a:pt x="4742" y="208"/>
                  </a:lnTo>
                  <a:lnTo>
                    <a:pt x="4921" y="208"/>
                  </a:lnTo>
                  <a:close/>
                  <a:moveTo>
                    <a:pt x="4194" y="208"/>
                  </a:moveTo>
                  <a:lnTo>
                    <a:pt x="4194" y="325"/>
                  </a:lnTo>
                  <a:lnTo>
                    <a:pt x="3996" y="325"/>
                  </a:lnTo>
                  <a:lnTo>
                    <a:pt x="3996" y="829"/>
                  </a:lnTo>
                  <a:lnTo>
                    <a:pt x="3847" y="829"/>
                  </a:lnTo>
                  <a:lnTo>
                    <a:pt x="3847" y="208"/>
                  </a:lnTo>
                  <a:lnTo>
                    <a:pt x="4194" y="208"/>
                  </a:lnTo>
                  <a:close/>
                  <a:moveTo>
                    <a:pt x="3081" y="208"/>
                  </a:moveTo>
                  <a:lnTo>
                    <a:pt x="3081" y="362"/>
                  </a:lnTo>
                  <a:cubicBezTo>
                    <a:pt x="3081" y="430"/>
                    <a:pt x="3062" y="529"/>
                    <a:pt x="3059" y="598"/>
                  </a:cubicBezTo>
                  <a:lnTo>
                    <a:pt x="3060" y="598"/>
                  </a:lnTo>
                  <a:lnTo>
                    <a:pt x="3186" y="208"/>
                  </a:lnTo>
                  <a:lnTo>
                    <a:pt x="3329" y="208"/>
                  </a:lnTo>
                  <a:lnTo>
                    <a:pt x="3329" y="829"/>
                  </a:lnTo>
                  <a:lnTo>
                    <a:pt x="3186" y="829"/>
                  </a:lnTo>
                  <a:lnTo>
                    <a:pt x="3186" y="684"/>
                  </a:lnTo>
                  <a:cubicBezTo>
                    <a:pt x="3186" y="618"/>
                    <a:pt x="3207" y="516"/>
                    <a:pt x="3213" y="451"/>
                  </a:cubicBezTo>
                  <a:lnTo>
                    <a:pt x="3213" y="451"/>
                  </a:lnTo>
                  <a:lnTo>
                    <a:pt x="3084" y="829"/>
                  </a:lnTo>
                  <a:lnTo>
                    <a:pt x="2938" y="829"/>
                  </a:lnTo>
                  <a:lnTo>
                    <a:pt x="2938" y="208"/>
                  </a:lnTo>
                  <a:lnTo>
                    <a:pt x="3081" y="208"/>
                  </a:lnTo>
                  <a:close/>
                  <a:moveTo>
                    <a:pt x="2173" y="208"/>
                  </a:moveTo>
                  <a:lnTo>
                    <a:pt x="2173" y="362"/>
                  </a:lnTo>
                  <a:cubicBezTo>
                    <a:pt x="2173" y="430"/>
                    <a:pt x="2154" y="529"/>
                    <a:pt x="2151" y="598"/>
                  </a:cubicBezTo>
                  <a:lnTo>
                    <a:pt x="2151" y="598"/>
                  </a:lnTo>
                  <a:lnTo>
                    <a:pt x="2278" y="208"/>
                  </a:lnTo>
                  <a:lnTo>
                    <a:pt x="2420" y="208"/>
                  </a:lnTo>
                  <a:lnTo>
                    <a:pt x="2420" y="829"/>
                  </a:lnTo>
                  <a:lnTo>
                    <a:pt x="2278" y="829"/>
                  </a:lnTo>
                  <a:lnTo>
                    <a:pt x="2278" y="684"/>
                  </a:lnTo>
                  <a:cubicBezTo>
                    <a:pt x="2278" y="618"/>
                    <a:pt x="2298" y="516"/>
                    <a:pt x="2305" y="451"/>
                  </a:cubicBezTo>
                  <a:lnTo>
                    <a:pt x="2305" y="451"/>
                  </a:lnTo>
                  <a:lnTo>
                    <a:pt x="2176" y="829"/>
                  </a:lnTo>
                  <a:lnTo>
                    <a:pt x="2030" y="829"/>
                  </a:lnTo>
                  <a:lnTo>
                    <a:pt x="2030" y="208"/>
                  </a:lnTo>
                  <a:lnTo>
                    <a:pt x="2173" y="208"/>
                  </a:lnTo>
                  <a:close/>
                  <a:moveTo>
                    <a:pt x="1265" y="447"/>
                  </a:moveTo>
                  <a:lnTo>
                    <a:pt x="1363" y="447"/>
                  </a:lnTo>
                  <a:lnTo>
                    <a:pt x="1363" y="208"/>
                  </a:lnTo>
                  <a:lnTo>
                    <a:pt x="1512" y="208"/>
                  </a:lnTo>
                  <a:lnTo>
                    <a:pt x="1512" y="829"/>
                  </a:lnTo>
                  <a:lnTo>
                    <a:pt x="1363" y="829"/>
                  </a:lnTo>
                  <a:lnTo>
                    <a:pt x="1363" y="565"/>
                  </a:lnTo>
                  <a:lnTo>
                    <a:pt x="1265" y="565"/>
                  </a:lnTo>
                  <a:lnTo>
                    <a:pt x="1265" y="829"/>
                  </a:lnTo>
                  <a:lnTo>
                    <a:pt x="1115" y="829"/>
                  </a:lnTo>
                  <a:lnTo>
                    <a:pt x="1115" y="208"/>
                  </a:lnTo>
                  <a:lnTo>
                    <a:pt x="1265" y="208"/>
                  </a:lnTo>
                  <a:lnTo>
                    <a:pt x="1265" y="447"/>
                  </a:lnTo>
                  <a:close/>
                  <a:moveTo>
                    <a:pt x="351" y="447"/>
                  </a:moveTo>
                  <a:lnTo>
                    <a:pt x="395" y="447"/>
                  </a:lnTo>
                  <a:cubicBezTo>
                    <a:pt x="437" y="447"/>
                    <a:pt x="454" y="426"/>
                    <a:pt x="454" y="377"/>
                  </a:cubicBezTo>
                  <a:cubicBezTo>
                    <a:pt x="454" y="341"/>
                    <a:pt x="437" y="319"/>
                    <a:pt x="395" y="319"/>
                  </a:cubicBezTo>
                  <a:lnTo>
                    <a:pt x="351" y="319"/>
                  </a:lnTo>
                  <a:lnTo>
                    <a:pt x="351" y="447"/>
                  </a:lnTo>
                  <a:close/>
                  <a:moveTo>
                    <a:pt x="206" y="208"/>
                  </a:moveTo>
                  <a:lnTo>
                    <a:pt x="445" y="208"/>
                  </a:lnTo>
                  <a:cubicBezTo>
                    <a:pt x="518" y="208"/>
                    <a:pt x="598" y="252"/>
                    <a:pt x="598" y="363"/>
                  </a:cubicBezTo>
                  <a:cubicBezTo>
                    <a:pt x="598" y="448"/>
                    <a:pt x="546" y="488"/>
                    <a:pt x="513" y="495"/>
                  </a:cubicBezTo>
                  <a:cubicBezTo>
                    <a:pt x="571" y="519"/>
                    <a:pt x="604" y="559"/>
                    <a:pt x="604" y="645"/>
                  </a:cubicBezTo>
                  <a:cubicBezTo>
                    <a:pt x="604" y="761"/>
                    <a:pt x="542" y="829"/>
                    <a:pt x="415" y="829"/>
                  </a:cubicBezTo>
                  <a:lnTo>
                    <a:pt x="206" y="829"/>
                  </a:lnTo>
                  <a:lnTo>
                    <a:pt x="206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1256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57">
          <p15:clr>
            <a:srgbClr val="FBAE40"/>
          </p15:clr>
        </p15:guide>
        <p15:guide id="2" orient="horz" pos="1049">
          <p15:clr>
            <a:srgbClr val="FBAE40"/>
          </p15:clr>
        </p15:guide>
        <p15:guide id="3" orient="horz" pos="2523">
          <p15:clr>
            <a:srgbClr val="FBAE40"/>
          </p15:clr>
        </p15:guide>
        <p15:guide id="4" orient="horz" pos="799">
          <p15:clr>
            <a:srgbClr val="FBAE40"/>
          </p15:clr>
        </p15:guide>
        <p15:guide id="5" orient="horz" pos="3339">
          <p15:clr>
            <a:srgbClr val="FBAE40"/>
          </p15:clr>
        </p15:guide>
        <p15:guide id="6" pos="6108">
          <p15:clr>
            <a:srgbClr val="FBAE40"/>
          </p15:clr>
        </p15:guide>
        <p15:guide id="7" pos="6335">
          <p15:clr>
            <a:srgbClr val="FBAE40"/>
          </p15:clr>
        </p15:guide>
        <p15:guide id="8" pos="7197">
          <p15:clr>
            <a:srgbClr val="FBAE40"/>
          </p15:clr>
        </p15:guide>
        <p15:guide id="9" orient="horz" pos="22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Шмуцтитул с долж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/>
          <p:cNvGrpSpPr/>
          <p:nvPr/>
        </p:nvGrpSpPr>
        <p:grpSpPr>
          <a:xfrm>
            <a:off x="279018" y="146556"/>
            <a:ext cx="1543569" cy="761494"/>
            <a:chOff x="636588" y="195263"/>
            <a:chExt cx="1071562" cy="528637"/>
          </a:xfrm>
          <a:solidFill>
            <a:srgbClr val="0079C2"/>
          </a:solidFill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831850" y="195263"/>
              <a:ext cx="107950" cy="334962"/>
            </a:xfrm>
            <a:custGeom>
              <a:avLst/>
              <a:gdLst>
                <a:gd name="T0" fmla="*/ 1 h 2881172"/>
                <a:gd name="T1" fmla="*/ 1468 h 2744"/>
                <a:gd name="T2" fmla="*/ 727 w 891"/>
                <a:gd name="T3" fmla="*/ 1880 h 2744"/>
                <a:gd name="T4" fmla="*/ 677 w 891"/>
                <a:gd name="T5" fmla="*/ 1294 h 2744"/>
                <a:gd name="T6" fmla="*/ 443 w 891"/>
                <a:gd name="T7" fmla="*/ 660 h 2744"/>
                <a:gd name="T8" fmla="*/ 213 w 891"/>
                <a:gd name="T9" fmla="*/ 1292 h 2744"/>
                <a:gd name="T10" fmla="*/ 159 w 891"/>
                <a:gd name="T11" fmla="*/ 1886 h 2744"/>
                <a:gd name="T12" fmla="*/ 121 w 891"/>
                <a:gd name="T13" fmla="*/ 1310 h 2744"/>
                <a:gd name="T14" fmla="*/ 204 w 891"/>
                <a:gd name="T15" fmla="*/ 789 h 2744"/>
                <a:gd name="T16" fmla="*/ 443 w 891"/>
                <a:gd name="T17" fmla="*/ 216 h 2744"/>
                <a:gd name="T18" fmla="*/ 686 w 891"/>
                <a:gd name="T19" fmla="*/ 781 h 2744"/>
                <a:gd name="T20" fmla="*/ 1 h 2881172"/>
                <a:gd name="T21" fmla="*/ 1468 h 2744"/>
                <a:gd name="T22" fmla="*/ 445 w 891"/>
                <a:gd name="T23" fmla="*/ 2644 h 2744"/>
                <a:gd name="T24" fmla="*/ 323 w 891"/>
                <a:gd name="T25" fmla="*/ 2146 h 2744"/>
                <a:gd name="T26" fmla="*/ 447 w 891"/>
                <a:gd name="T27" fmla="*/ 1653 h 2744"/>
                <a:gd name="T28" fmla="*/ 565 w 891"/>
                <a:gd name="T29" fmla="*/ 2125 h 2744"/>
                <a:gd name="T30" fmla="*/ 445 w 891"/>
                <a:gd name="T31" fmla="*/ 2644 h 2744"/>
                <a:gd name="T32" fmla="*/ 799 w 891"/>
                <a:gd name="T33" fmla="*/ 784 h 2744"/>
                <a:gd name="T34" fmla="*/ 445 w 891"/>
                <a:gd name="T35" fmla="*/ 0 h 2744"/>
                <a:gd name="T36" fmla="*/ 117 w 891"/>
                <a:gd name="T37" fmla="*/ 685 h 2744"/>
                <a:gd name="T38" fmla="*/ 35 w 891"/>
                <a:gd name="T39" fmla="*/ 1673 h 2744"/>
                <a:gd name="T40" fmla="*/ 203 w 891"/>
                <a:gd name="T41" fmla="*/ 2307 h 2744"/>
                <a:gd name="T42" fmla="*/ 447 w 891"/>
                <a:gd name="T43" fmla="*/ 2744 h 2744"/>
                <a:gd name="T44" fmla="*/ 849 w 891"/>
                <a:gd name="T45" fmla="*/ 1717 h 2744"/>
                <a:gd name="T46" fmla="*/ 799 w 891"/>
                <a:gd name="T47" fmla="*/ 784 h 2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1" h="2744">
                  <a:moveTo>
                    <a:pt x="773" y="1468"/>
                  </a:moveTo>
                  <a:cubicBezTo>
                    <a:pt x="769" y="1621"/>
                    <a:pt x="751" y="1783"/>
                    <a:pt x="727" y="1880"/>
                  </a:cubicBezTo>
                  <a:cubicBezTo>
                    <a:pt x="736" y="1713"/>
                    <a:pt x="716" y="1478"/>
                    <a:pt x="677" y="1294"/>
                  </a:cubicBezTo>
                  <a:cubicBezTo>
                    <a:pt x="639" y="1110"/>
                    <a:pt x="530" y="802"/>
                    <a:pt x="443" y="660"/>
                  </a:cubicBezTo>
                  <a:cubicBezTo>
                    <a:pt x="363" y="796"/>
                    <a:pt x="264" y="1061"/>
                    <a:pt x="213" y="1292"/>
                  </a:cubicBezTo>
                  <a:cubicBezTo>
                    <a:pt x="161" y="1523"/>
                    <a:pt x="159" y="1802"/>
                    <a:pt x="159" y="1886"/>
                  </a:cubicBezTo>
                  <a:cubicBezTo>
                    <a:pt x="145" y="1815"/>
                    <a:pt x="111" y="1563"/>
                    <a:pt x="121" y="1310"/>
                  </a:cubicBezTo>
                  <a:cubicBezTo>
                    <a:pt x="129" y="1102"/>
                    <a:pt x="177" y="888"/>
                    <a:pt x="204" y="789"/>
                  </a:cubicBezTo>
                  <a:cubicBezTo>
                    <a:pt x="306" y="460"/>
                    <a:pt x="422" y="249"/>
                    <a:pt x="443" y="216"/>
                  </a:cubicBezTo>
                  <a:cubicBezTo>
                    <a:pt x="465" y="249"/>
                    <a:pt x="610" y="508"/>
                    <a:pt x="686" y="781"/>
                  </a:cubicBezTo>
                  <a:cubicBezTo>
                    <a:pt x="761" y="1053"/>
                    <a:pt x="776" y="1314"/>
                    <a:pt x="773" y="1468"/>
                  </a:cubicBezTo>
                  <a:close/>
                  <a:moveTo>
                    <a:pt x="445" y="2644"/>
                  </a:moveTo>
                  <a:cubicBezTo>
                    <a:pt x="400" y="2559"/>
                    <a:pt x="330" y="2397"/>
                    <a:pt x="323" y="2146"/>
                  </a:cubicBezTo>
                  <a:cubicBezTo>
                    <a:pt x="321" y="1904"/>
                    <a:pt x="418" y="1697"/>
                    <a:pt x="447" y="1653"/>
                  </a:cubicBezTo>
                  <a:cubicBezTo>
                    <a:pt x="472" y="1697"/>
                    <a:pt x="555" y="1877"/>
                    <a:pt x="565" y="2125"/>
                  </a:cubicBezTo>
                  <a:cubicBezTo>
                    <a:pt x="572" y="2367"/>
                    <a:pt x="492" y="2557"/>
                    <a:pt x="445" y="2644"/>
                  </a:cubicBezTo>
                  <a:close/>
                  <a:moveTo>
                    <a:pt x="799" y="784"/>
                  </a:moveTo>
                  <a:cubicBezTo>
                    <a:pt x="707" y="381"/>
                    <a:pt x="477" y="54"/>
                    <a:pt x="445" y="0"/>
                  </a:cubicBezTo>
                  <a:cubicBezTo>
                    <a:pt x="395" y="75"/>
                    <a:pt x="211" y="364"/>
                    <a:pt x="117" y="685"/>
                  </a:cubicBezTo>
                  <a:cubicBezTo>
                    <a:pt x="15" y="1043"/>
                    <a:pt x="0" y="1361"/>
                    <a:pt x="35" y="1673"/>
                  </a:cubicBezTo>
                  <a:cubicBezTo>
                    <a:pt x="70" y="1986"/>
                    <a:pt x="203" y="2307"/>
                    <a:pt x="203" y="2307"/>
                  </a:cubicBezTo>
                  <a:cubicBezTo>
                    <a:pt x="273" y="2475"/>
                    <a:pt x="378" y="2655"/>
                    <a:pt x="447" y="2744"/>
                  </a:cubicBezTo>
                  <a:cubicBezTo>
                    <a:pt x="547" y="2614"/>
                    <a:pt x="778" y="2225"/>
                    <a:pt x="849" y="1717"/>
                  </a:cubicBezTo>
                  <a:cubicBezTo>
                    <a:pt x="890" y="1434"/>
                    <a:pt x="891" y="1187"/>
                    <a:pt x="799" y="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636588" y="358775"/>
              <a:ext cx="315912" cy="365125"/>
            </a:xfrm>
            <a:custGeom>
              <a:avLst/>
              <a:gdLst>
                <a:gd name="T0" fmla="*/ 2201 w 2597"/>
                <a:gd name="T1" fmla="*/ 1501 h 3002"/>
                <a:gd name="T2" fmla="*/ 1501 w 2597"/>
                <a:gd name="T3" fmla="*/ 1501 h 3002"/>
                <a:gd name="T4" fmla="*/ 1501 w 2597"/>
                <a:gd name="T5" fmla="*/ 1971 h 3002"/>
                <a:gd name="T6" fmla="*/ 1503 w 2597"/>
                <a:gd name="T7" fmla="*/ 1969 h 3002"/>
                <a:gd name="T8" fmla="*/ 2100 w 2597"/>
                <a:gd name="T9" fmla="*/ 1969 h 3002"/>
                <a:gd name="T10" fmla="*/ 2100 w 2597"/>
                <a:gd name="T11" fmla="*/ 2566 h 3002"/>
                <a:gd name="T12" fmla="*/ 2098 w 2597"/>
                <a:gd name="T13" fmla="*/ 2568 h 3002"/>
                <a:gd name="T14" fmla="*/ 2098 w 2597"/>
                <a:gd name="T15" fmla="*/ 2568 h 3002"/>
                <a:gd name="T16" fmla="*/ 2096 w 2597"/>
                <a:gd name="T17" fmla="*/ 2570 h 3002"/>
                <a:gd name="T18" fmla="*/ 1501 w 2597"/>
                <a:gd name="T19" fmla="*/ 2815 h 3002"/>
                <a:gd name="T20" fmla="*/ 905 w 2597"/>
                <a:gd name="T21" fmla="*/ 2568 h 3002"/>
                <a:gd name="T22" fmla="*/ 802 w 2597"/>
                <a:gd name="T23" fmla="*/ 1501 h 3002"/>
                <a:gd name="T24" fmla="*/ 905 w 2597"/>
                <a:gd name="T25" fmla="*/ 1375 h 3002"/>
                <a:gd name="T26" fmla="*/ 1501 w 2597"/>
                <a:gd name="T27" fmla="*/ 1129 h 3002"/>
                <a:gd name="T28" fmla="*/ 1501 w 2597"/>
                <a:gd name="T29" fmla="*/ 0 h 3002"/>
                <a:gd name="T30" fmla="*/ 0 w 2597"/>
                <a:gd name="T31" fmla="*/ 1501 h 3002"/>
                <a:gd name="T32" fmla="*/ 1501 w 2597"/>
                <a:gd name="T33" fmla="*/ 3002 h 3002"/>
                <a:gd name="T34" fmla="*/ 2597 w 2597"/>
                <a:gd name="T35" fmla="*/ 2527 h 3002"/>
                <a:gd name="T36" fmla="*/ 2597 w 2597"/>
                <a:gd name="T37" fmla="*/ 1501 h 3002"/>
                <a:gd name="T38" fmla="*/ 2201 w 2597"/>
                <a:gd name="T39" fmla="*/ 1501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97" h="3002">
                  <a:moveTo>
                    <a:pt x="2201" y="1501"/>
                  </a:moveTo>
                  <a:lnTo>
                    <a:pt x="1501" y="1501"/>
                  </a:lnTo>
                  <a:lnTo>
                    <a:pt x="1501" y="1971"/>
                  </a:lnTo>
                  <a:cubicBezTo>
                    <a:pt x="1502" y="1970"/>
                    <a:pt x="1503" y="1969"/>
                    <a:pt x="1503" y="1969"/>
                  </a:cubicBezTo>
                  <a:cubicBezTo>
                    <a:pt x="1668" y="1804"/>
                    <a:pt x="1935" y="1804"/>
                    <a:pt x="2100" y="1969"/>
                  </a:cubicBezTo>
                  <a:cubicBezTo>
                    <a:pt x="2265" y="2133"/>
                    <a:pt x="2265" y="2401"/>
                    <a:pt x="2100" y="2566"/>
                  </a:cubicBezTo>
                  <a:cubicBezTo>
                    <a:pt x="2100" y="2566"/>
                    <a:pt x="2099" y="2567"/>
                    <a:pt x="2098" y="2568"/>
                  </a:cubicBezTo>
                  <a:cubicBezTo>
                    <a:pt x="2098" y="2568"/>
                    <a:pt x="2098" y="2568"/>
                    <a:pt x="2098" y="2568"/>
                  </a:cubicBezTo>
                  <a:cubicBezTo>
                    <a:pt x="2097" y="2568"/>
                    <a:pt x="2096" y="2569"/>
                    <a:pt x="2096" y="2570"/>
                  </a:cubicBezTo>
                  <a:cubicBezTo>
                    <a:pt x="1931" y="2733"/>
                    <a:pt x="1716" y="2815"/>
                    <a:pt x="1501" y="2815"/>
                  </a:cubicBezTo>
                  <a:cubicBezTo>
                    <a:pt x="1286" y="2815"/>
                    <a:pt x="1070" y="2733"/>
                    <a:pt x="905" y="2568"/>
                  </a:cubicBezTo>
                  <a:cubicBezTo>
                    <a:pt x="615" y="2278"/>
                    <a:pt x="581" y="1829"/>
                    <a:pt x="802" y="1501"/>
                  </a:cubicBezTo>
                  <a:cubicBezTo>
                    <a:pt x="832" y="1457"/>
                    <a:pt x="866" y="1415"/>
                    <a:pt x="905" y="1375"/>
                  </a:cubicBezTo>
                  <a:cubicBezTo>
                    <a:pt x="1070" y="1211"/>
                    <a:pt x="1286" y="1129"/>
                    <a:pt x="1501" y="1129"/>
                  </a:cubicBezTo>
                  <a:lnTo>
                    <a:pt x="1501" y="0"/>
                  </a:lnTo>
                  <a:cubicBezTo>
                    <a:pt x="672" y="0"/>
                    <a:pt x="0" y="672"/>
                    <a:pt x="0" y="1501"/>
                  </a:cubicBezTo>
                  <a:cubicBezTo>
                    <a:pt x="0" y="2330"/>
                    <a:pt x="672" y="3002"/>
                    <a:pt x="1501" y="3002"/>
                  </a:cubicBezTo>
                  <a:cubicBezTo>
                    <a:pt x="1934" y="3002"/>
                    <a:pt x="2323" y="2820"/>
                    <a:pt x="2597" y="2527"/>
                  </a:cubicBezTo>
                  <a:lnTo>
                    <a:pt x="2597" y="1501"/>
                  </a:lnTo>
                  <a:lnTo>
                    <a:pt x="2201" y="1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974725" y="358775"/>
              <a:ext cx="69850" cy="182562"/>
            </a:xfrm>
            <a:custGeom>
              <a:avLst/>
              <a:gdLst>
                <a:gd name="T0" fmla="*/ 0 w 572"/>
                <a:gd name="T1" fmla="*/ 0 h 1501"/>
                <a:gd name="T2" fmla="*/ 572 w 572"/>
                <a:gd name="T3" fmla="*/ 0 h 1501"/>
                <a:gd name="T4" fmla="*/ 572 w 572"/>
                <a:gd name="T5" fmla="*/ 186 h 1501"/>
                <a:gd name="T6" fmla="*/ 300 w 572"/>
                <a:gd name="T7" fmla="*/ 186 h 1501"/>
                <a:gd name="T8" fmla="*/ 300 w 572"/>
                <a:gd name="T9" fmla="*/ 1501 h 1501"/>
                <a:gd name="T10" fmla="*/ 0 w 572"/>
                <a:gd name="T11" fmla="*/ 1501 h 1501"/>
                <a:gd name="T12" fmla="*/ 0 w 572"/>
                <a:gd name="T13" fmla="*/ 0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2" h="1501">
                  <a:moveTo>
                    <a:pt x="0" y="0"/>
                  </a:moveTo>
                  <a:lnTo>
                    <a:pt x="572" y="0"/>
                  </a:lnTo>
                  <a:lnTo>
                    <a:pt x="572" y="186"/>
                  </a:lnTo>
                  <a:lnTo>
                    <a:pt x="300" y="186"/>
                  </a:lnTo>
                  <a:lnTo>
                    <a:pt x="300" y="1501"/>
                  </a:lnTo>
                  <a:lnTo>
                    <a:pt x="0" y="15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1042988" y="358775"/>
              <a:ext cx="95250" cy="182562"/>
            </a:xfrm>
            <a:custGeom>
              <a:avLst/>
              <a:gdLst>
                <a:gd name="T0" fmla="*/ 0 w 785"/>
                <a:gd name="T1" fmla="*/ 1501 h 1501"/>
                <a:gd name="T2" fmla="*/ 294 w 785"/>
                <a:gd name="T3" fmla="*/ 1501 h 1501"/>
                <a:gd name="T4" fmla="*/ 322 w 785"/>
                <a:gd name="T5" fmla="*/ 1102 h 1501"/>
                <a:gd name="T6" fmla="*/ 463 w 785"/>
                <a:gd name="T7" fmla="*/ 1102 h 1501"/>
                <a:gd name="T8" fmla="*/ 491 w 785"/>
                <a:gd name="T9" fmla="*/ 1501 h 1501"/>
                <a:gd name="T10" fmla="*/ 785 w 785"/>
                <a:gd name="T11" fmla="*/ 1501 h 1501"/>
                <a:gd name="T12" fmla="*/ 628 w 785"/>
                <a:gd name="T13" fmla="*/ 0 h 1501"/>
                <a:gd name="T14" fmla="*/ 157 w 785"/>
                <a:gd name="T15" fmla="*/ 0 h 1501"/>
                <a:gd name="T16" fmla="*/ 0 w 785"/>
                <a:gd name="T17" fmla="*/ 1501 h 1501"/>
                <a:gd name="T18" fmla="*/ 332 w 785"/>
                <a:gd name="T19" fmla="*/ 937 h 1501"/>
                <a:gd name="T20" fmla="*/ 384 w 785"/>
                <a:gd name="T21" fmla="*/ 186 h 1501"/>
                <a:gd name="T22" fmla="*/ 401 w 785"/>
                <a:gd name="T23" fmla="*/ 186 h 1501"/>
                <a:gd name="T24" fmla="*/ 453 w 785"/>
                <a:gd name="T25" fmla="*/ 937 h 1501"/>
                <a:gd name="T26" fmla="*/ 332 w 785"/>
                <a:gd name="T27" fmla="*/ 937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5" h="1501">
                  <a:moveTo>
                    <a:pt x="0" y="1501"/>
                  </a:moveTo>
                  <a:lnTo>
                    <a:pt x="294" y="1501"/>
                  </a:lnTo>
                  <a:lnTo>
                    <a:pt x="322" y="1102"/>
                  </a:lnTo>
                  <a:lnTo>
                    <a:pt x="463" y="1102"/>
                  </a:lnTo>
                  <a:lnTo>
                    <a:pt x="491" y="1501"/>
                  </a:lnTo>
                  <a:lnTo>
                    <a:pt x="785" y="1501"/>
                  </a:lnTo>
                  <a:lnTo>
                    <a:pt x="628" y="0"/>
                  </a:lnTo>
                  <a:lnTo>
                    <a:pt x="157" y="0"/>
                  </a:lnTo>
                  <a:lnTo>
                    <a:pt x="0" y="1501"/>
                  </a:lnTo>
                  <a:close/>
                  <a:moveTo>
                    <a:pt x="332" y="937"/>
                  </a:moveTo>
                  <a:lnTo>
                    <a:pt x="384" y="186"/>
                  </a:lnTo>
                  <a:lnTo>
                    <a:pt x="401" y="186"/>
                  </a:lnTo>
                  <a:lnTo>
                    <a:pt x="453" y="937"/>
                  </a:lnTo>
                  <a:lnTo>
                    <a:pt x="332" y="9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1150938" y="358775"/>
              <a:ext cx="84137" cy="182562"/>
            </a:xfrm>
            <a:custGeom>
              <a:avLst/>
              <a:gdLst>
                <a:gd name="T0" fmla="*/ 300 w 695"/>
                <a:gd name="T1" fmla="*/ 975 h 1501"/>
                <a:gd name="T2" fmla="*/ 300 w 695"/>
                <a:gd name="T3" fmla="*/ 1258 h 1501"/>
                <a:gd name="T4" fmla="*/ 347 w 695"/>
                <a:gd name="T5" fmla="*/ 1307 h 1501"/>
                <a:gd name="T6" fmla="*/ 395 w 695"/>
                <a:gd name="T7" fmla="*/ 1258 h 1501"/>
                <a:gd name="T8" fmla="*/ 395 w 695"/>
                <a:gd name="T9" fmla="*/ 909 h 1501"/>
                <a:gd name="T10" fmla="*/ 275 w 695"/>
                <a:gd name="T11" fmla="*/ 810 h 1501"/>
                <a:gd name="T12" fmla="*/ 152 w 695"/>
                <a:gd name="T13" fmla="*/ 810 h 1501"/>
                <a:gd name="T14" fmla="*/ 152 w 695"/>
                <a:gd name="T15" fmla="*/ 645 h 1501"/>
                <a:gd name="T16" fmla="*/ 279 w 695"/>
                <a:gd name="T17" fmla="*/ 645 h 1501"/>
                <a:gd name="T18" fmla="*/ 395 w 695"/>
                <a:gd name="T19" fmla="*/ 534 h 1501"/>
                <a:gd name="T20" fmla="*/ 395 w 695"/>
                <a:gd name="T21" fmla="*/ 236 h 1501"/>
                <a:gd name="T22" fmla="*/ 347 w 695"/>
                <a:gd name="T23" fmla="*/ 186 h 1501"/>
                <a:gd name="T24" fmla="*/ 300 w 695"/>
                <a:gd name="T25" fmla="*/ 236 h 1501"/>
                <a:gd name="T26" fmla="*/ 300 w 695"/>
                <a:gd name="T27" fmla="*/ 480 h 1501"/>
                <a:gd name="T28" fmla="*/ 0 w 695"/>
                <a:gd name="T29" fmla="*/ 480 h 1501"/>
                <a:gd name="T30" fmla="*/ 0 w 695"/>
                <a:gd name="T31" fmla="*/ 268 h 1501"/>
                <a:gd name="T32" fmla="*/ 223 w 695"/>
                <a:gd name="T33" fmla="*/ 0 h 1501"/>
                <a:gd name="T34" fmla="*/ 472 w 695"/>
                <a:gd name="T35" fmla="*/ 0 h 1501"/>
                <a:gd name="T36" fmla="*/ 695 w 695"/>
                <a:gd name="T37" fmla="*/ 268 h 1501"/>
                <a:gd name="T38" fmla="*/ 695 w 695"/>
                <a:gd name="T39" fmla="*/ 508 h 1501"/>
                <a:gd name="T40" fmla="*/ 491 w 695"/>
                <a:gd name="T41" fmla="*/ 712 h 1501"/>
                <a:gd name="T42" fmla="*/ 491 w 695"/>
                <a:gd name="T43" fmla="*/ 727 h 1501"/>
                <a:gd name="T44" fmla="*/ 695 w 695"/>
                <a:gd name="T45" fmla="*/ 930 h 1501"/>
                <a:gd name="T46" fmla="*/ 695 w 695"/>
                <a:gd name="T47" fmla="*/ 1233 h 1501"/>
                <a:gd name="T48" fmla="*/ 472 w 695"/>
                <a:gd name="T49" fmla="*/ 1501 h 1501"/>
                <a:gd name="T50" fmla="*/ 223 w 695"/>
                <a:gd name="T51" fmla="*/ 1501 h 1501"/>
                <a:gd name="T52" fmla="*/ 0 w 695"/>
                <a:gd name="T53" fmla="*/ 1233 h 1501"/>
                <a:gd name="T54" fmla="*/ 0 w 695"/>
                <a:gd name="T55" fmla="*/ 975 h 1501"/>
                <a:gd name="T56" fmla="*/ 300 w 695"/>
                <a:gd name="T57" fmla="*/ 975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5" h="1501">
                  <a:moveTo>
                    <a:pt x="300" y="975"/>
                  </a:moveTo>
                  <a:lnTo>
                    <a:pt x="300" y="1258"/>
                  </a:lnTo>
                  <a:cubicBezTo>
                    <a:pt x="300" y="1297"/>
                    <a:pt x="330" y="1307"/>
                    <a:pt x="347" y="1307"/>
                  </a:cubicBezTo>
                  <a:cubicBezTo>
                    <a:pt x="375" y="1307"/>
                    <a:pt x="395" y="1284"/>
                    <a:pt x="395" y="1258"/>
                  </a:cubicBezTo>
                  <a:lnTo>
                    <a:pt x="395" y="909"/>
                  </a:lnTo>
                  <a:cubicBezTo>
                    <a:pt x="395" y="862"/>
                    <a:pt x="386" y="810"/>
                    <a:pt x="275" y="810"/>
                  </a:cubicBezTo>
                  <a:lnTo>
                    <a:pt x="152" y="810"/>
                  </a:lnTo>
                  <a:lnTo>
                    <a:pt x="152" y="645"/>
                  </a:lnTo>
                  <a:lnTo>
                    <a:pt x="279" y="645"/>
                  </a:lnTo>
                  <a:cubicBezTo>
                    <a:pt x="365" y="645"/>
                    <a:pt x="395" y="626"/>
                    <a:pt x="395" y="534"/>
                  </a:cubicBezTo>
                  <a:lnTo>
                    <a:pt x="395" y="236"/>
                  </a:lnTo>
                  <a:cubicBezTo>
                    <a:pt x="395" y="210"/>
                    <a:pt x="375" y="186"/>
                    <a:pt x="347" y="186"/>
                  </a:cubicBezTo>
                  <a:cubicBezTo>
                    <a:pt x="330" y="186"/>
                    <a:pt x="300" y="197"/>
                    <a:pt x="300" y="236"/>
                  </a:cubicBezTo>
                  <a:lnTo>
                    <a:pt x="300" y="480"/>
                  </a:lnTo>
                  <a:lnTo>
                    <a:pt x="0" y="480"/>
                  </a:lnTo>
                  <a:lnTo>
                    <a:pt x="0" y="268"/>
                  </a:lnTo>
                  <a:cubicBezTo>
                    <a:pt x="0" y="163"/>
                    <a:pt x="13" y="0"/>
                    <a:pt x="223" y="0"/>
                  </a:cubicBezTo>
                  <a:lnTo>
                    <a:pt x="472" y="0"/>
                  </a:lnTo>
                  <a:cubicBezTo>
                    <a:pt x="682" y="0"/>
                    <a:pt x="695" y="163"/>
                    <a:pt x="695" y="268"/>
                  </a:cubicBezTo>
                  <a:lnTo>
                    <a:pt x="695" y="508"/>
                  </a:lnTo>
                  <a:cubicBezTo>
                    <a:pt x="695" y="671"/>
                    <a:pt x="581" y="716"/>
                    <a:pt x="491" y="712"/>
                  </a:cubicBezTo>
                  <a:lnTo>
                    <a:pt x="491" y="727"/>
                  </a:lnTo>
                  <a:cubicBezTo>
                    <a:pt x="693" y="723"/>
                    <a:pt x="695" y="877"/>
                    <a:pt x="695" y="930"/>
                  </a:cubicBezTo>
                  <a:lnTo>
                    <a:pt x="695" y="1233"/>
                  </a:lnTo>
                  <a:cubicBezTo>
                    <a:pt x="695" y="1338"/>
                    <a:pt x="682" y="1501"/>
                    <a:pt x="472" y="1501"/>
                  </a:cubicBezTo>
                  <a:lnTo>
                    <a:pt x="223" y="1501"/>
                  </a:lnTo>
                  <a:cubicBezTo>
                    <a:pt x="13" y="1501"/>
                    <a:pt x="0" y="1338"/>
                    <a:pt x="0" y="1233"/>
                  </a:cubicBezTo>
                  <a:lnTo>
                    <a:pt x="0" y="975"/>
                  </a:lnTo>
                  <a:lnTo>
                    <a:pt x="300" y="9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1254125" y="358775"/>
              <a:ext cx="84137" cy="182562"/>
            </a:xfrm>
            <a:custGeom>
              <a:avLst/>
              <a:gdLst>
                <a:gd name="T0" fmla="*/ 0 w 694"/>
                <a:gd name="T1" fmla="*/ 0 h 1501"/>
                <a:gd name="T2" fmla="*/ 694 w 694"/>
                <a:gd name="T3" fmla="*/ 0 h 1501"/>
                <a:gd name="T4" fmla="*/ 694 w 694"/>
                <a:gd name="T5" fmla="*/ 1501 h 1501"/>
                <a:gd name="T6" fmla="*/ 394 w 694"/>
                <a:gd name="T7" fmla="*/ 1501 h 1501"/>
                <a:gd name="T8" fmla="*/ 394 w 694"/>
                <a:gd name="T9" fmla="*/ 186 h 1501"/>
                <a:gd name="T10" fmla="*/ 300 w 694"/>
                <a:gd name="T11" fmla="*/ 186 h 1501"/>
                <a:gd name="T12" fmla="*/ 300 w 694"/>
                <a:gd name="T13" fmla="*/ 1501 h 1501"/>
                <a:gd name="T14" fmla="*/ 0 w 694"/>
                <a:gd name="T15" fmla="*/ 1501 h 1501"/>
                <a:gd name="T16" fmla="*/ 0 w 694"/>
                <a:gd name="T17" fmla="*/ 0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4" h="1501">
                  <a:moveTo>
                    <a:pt x="0" y="0"/>
                  </a:moveTo>
                  <a:lnTo>
                    <a:pt x="694" y="0"/>
                  </a:lnTo>
                  <a:lnTo>
                    <a:pt x="694" y="1501"/>
                  </a:lnTo>
                  <a:lnTo>
                    <a:pt x="394" y="1501"/>
                  </a:lnTo>
                  <a:lnTo>
                    <a:pt x="394" y="186"/>
                  </a:lnTo>
                  <a:lnTo>
                    <a:pt x="300" y="186"/>
                  </a:lnTo>
                  <a:lnTo>
                    <a:pt x="300" y="1501"/>
                  </a:lnTo>
                  <a:lnTo>
                    <a:pt x="0" y="15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11"/>
            <p:cNvSpPr>
              <a:spLocks noEditPoints="1"/>
            </p:cNvSpPr>
            <p:nvPr/>
          </p:nvSpPr>
          <p:spPr bwMode="auto">
            <a:xfrm>
              <a:off x="1360488" y="358775"/>
              <a:ext cx="84137" cy="182562"/>
            </a:xfrm>
            <a:custGeom>
              <a:avLst/>
              <a:gdLst>
                <a:gd name="T0" fmla="*/ 0 w 694"/>
                <a:gd name="T1" fmla="*/ 1501 h 1501"/>
                <a:gd name="T2" fmla="*/ 300 w 694"/>
                <a:gd name="T3" fmla="*/ 1501 h 1501"/>
                <a:gd name="T4" fmla="*/ 300 w 694"/>
                <a:gd name="T5" fmla="*/ 990 h 1501"/>
                <a:gd name="T6" fmla="*/ 471 w 694"/>
                <a:gd name="T7" fmla="*/ 990 h 1501"/>
                <a:gd name="T8" fmla="*/ 694 w 694"/>
                <a:gd name="T9" fmla="*/ 723 h 1501"/>
                <a:gd name="T10" fmla="*/ 694 w 694"/>
                <a:gd name="T11" fmla="*/ 268 h 1501"/>
                <a:gd name="T12" fmla="*/ 471 w 694"/>
                <a:gd name="T13" fmla="*/ 0 h 1501"/>
                <a:gd name="T14" fmla="*/ 0 w 694"/>
                <a:gd name="T15" fmla="*/ 0 h 1501"/>
                <a:gd name="T16" fmla="*/ 0 w 694"/>
                <a:gd name="T17" fmla="*/ 1501 h 1501"/>
                <a:gd name="T18" fmla="*/ 300 w 694"/>
                <a:gd name="T19" fmla="*/ 826 h 1501"/>
                <a:gd name="T20" fmla="*/ 300 w 694"/>
                <a:gd name="T21" fmla="*/ 186 h 1501"/>
                <a:gd name="T22" fmla="*/ 338 w 694"/>
                <a:gd name="T23" fmla="*/ 186 h 1501"/>
                <a:gd name="T24" fmla="*/ 394 w 694"/>
                <a:gd name="T25" fmla="*/ 261 h 1501"/>
                <a:gd name="T26" fmla="*/ 394 w 694"/>
                <a:gd name="T27" fmla="*/ 750 h 1501"/>
                <a:gd name="T28" fmla="*/ 338 w 694"/>
                <a:gd name="T29" fmla="*/ 826 h 1501"/>
                <a:gd name="T30" fmla="*/ 300 w 694"/>
                <a:gd name="T31" fmla="*/ 826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4" h="1501">
                  <a:moveTo>
                    <a:pt x="0" y="1501"/>
                  </a:moveTo>
                  <a:lnTo>
                    <a:pt x="300" y="1501"/>
                  </a:lnTo>
                  <a:lnTo>
                    <a:pt x="300" y="990"/>
                  </a:lnTo>
                  <a:lnTo>
                    <a:pt x="471" y="990"/>
                  </a:lnTo>
                  <a:cubicBezTo>
                    <a:pt x="681" y="990"/>
                    <a:pt x="694" y="828"/>
                    <a:pt x="694" y="723"/>
                  </a:cubicBezTo>
                  <a:lnTo>
                    <a:pt x="694" y="268"/>
                  </a:lnTo>
                  <a:cubicBezTo>
                    <a:pt x="694" y="163"/>
                    <a:pt x="681" y="0"/>
                    <a:pt x="471" y="0"/>
                  </a:cubicBezTo>
                  <a:lnTo>
                    <a:pt x="0" y="0"/>
                  </a:lnTo>
                  <a:lnTo>
                    <a:pt x="0" y="1501"/>
                  </a:lnTo>
                  <a:close/>
                  <a:moveTo>
                    <a:pt x="300" y="826"/>
                  </a:moveTo>
                  <a:lnTo>
                    <a:pt x="300" y="186"/>
                  </a:lnTo>
                  <a:lnTo>
                    <a:pt x="338" y="186"/>
                  </a:lnTo>
                  <a:cubicBezTo>
                    <a:pt x="371" y="186"/>
                    <a:pt x="394" y="214"/>
                    <a:pt x="394" y="261"/>
                  </a:cubicBezTo>
                  <a:lnTo>
                    <a:pt x="394" y="750"/>
                  </a:lnTo>
                  <a:cubicBezTo>
                    <a:pt x="394" y="798"/>
                    <a:pt x="371" y="826"/>
                    <a:pt x="338" y="826"/>
                  </a:cubicBezTo>
                  <a:lnTo>
                    <a:pt x="300" y="8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1462088" y="358775"/>
              <a:ext cx="84137" cy="182562"/>
            </a:xfrm>
            <a:custGeom>
              <a:avLst/>
              <a:gdLst>
                <a:gd name="T0" fmla="*/ 0 w 695"/>
                <a:gd name="T1" fmla="*/ 1233 h 1501"/>
                <a:gd name="T2" fmla="*/ 223 w 695"/>
                <a:gd name="T3" fmla="*/ 1501 h 1501"/>
                <a:gd name="T4" fmla="*/ 472 w 695"/>
                <a:gd name="T5" fmla="*/ 1501 h 1501"/>
                <a:gd name="T6" fmla="*/ 695 w 695"/>
                <a:gd name="T7" fmla="*/ 1233 h 1501"/>
                <a:gd name="T8" fmla="*/ 695 w 695"/>
                <a:gd name="T9" fmla="*/ 268 h 1501"/>
                <a:gd name="T10" fmla="*/ 472 w 695"/>
                <a:gd name="T11" fmla="*/ 0 h 1501"/>
                <a:gd name="T12" fmla="*/ 223 w 695"/>
                <a:gd name="T13" fmla="*/ 0 h 1501"/>
                <a:gd name="T14" fmla="*/ 0 w 695"/>
                <a:gd name="T15" fmla="*/ 268 h 1501"/>
                <a:gd name="T16" fmla="*/ 0 w 695"/>
                <a:gd name="T17" fmla="*/ 1233 h 1501"/>
                <a:gd name="T18" fmla="*/ 394 w 695"/>
                <a:gd name="T19" fmla="*/ 1258 h 1501"/>
                <a:gd name="T20" fmla="*/ 347 w 695"/>
                <a:gd name="T21" fmla="*/ 1307 h 1501"/>
                <a:gd name="T22" fmla="*/ 300 w 695"/>
                <a:gd name="T23" fmla="*/ 1258 h 1501"/>
                <a:gd name="T24" fmla="*/ 300 w 695"/>
                <a:gd name="T25" fmla="*/ 236 h 1501"/>
                <a:gd name="T26" fmla="*/ 347 w 695"/>
                <a:gd name="T27" fmla="*/ 186 h 1501"/>
                <a:gd name="T28" fmla="*/ 394 w 695"/>
                <a:gd name="T29" fmla="*/ 236 h 1501"/>
                <a:gd name="T30" fmla="*/ 394 w 695"/>
                <a:gd name="T31" fmla="*/ 1258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5" h="1501">
                  <a:moveTo>
                    <a:pt x="0" y="1233"/>
                  </a:moveTo>
                  <a:cubicBezTo>
                    <a:pt x="0" y="1338"/>
                    <a:pt x="13" y="1501"/>
                    <a:pt x="223" y="1501"/>
                  </a:cubicBezTo>
                  <a:lnTo>
                    <a:pt x="472" y="1501"/>
                  </a:lnTo>
                  <a:cubicBezTo>
                    <a:pt x="682" y="1501"/>
                    <a:pt x="695" y="1338"/>
                    <a:pt x="695" y="1233"/>
                  </a:cubicBezTo>
                  <a:lnTo>
                    <a:pt x="695" y="268"/>
                  </a:lnTo>
                  <a:cubicBezTo>
                    <a:pt x="695" y="163"/>
                    <a:pt x="682" y="0"/>
                    <a:pt x="472" y="0"/>
                  </a:cubicBezTo>
                  <a:lnTo>
                    <a:pt x="223" y="0"/>
                  </a:lnTo>
                  <a:cubicBezTo>
                    <a:pt x="13" y="0"/>
                    <a:pt x="0" y="163"/>
                    <a:pt x="0" y="268"/>
                  </a:cubicBezTo>
                  <a:lnTo>
                    <a:pt x="0" y="1233"/>
                  </a:lnTo>
                  <a:close/>
                  <a:moveTo>
                    <a:pt x="394" y="1258"/>
                  </a:moveTo>
                  <a:cubicBezTo>
                    <a:pt x="394" y="1284"/>
                    <a:pt x="375" y="1307"/>
                    <a:pt x="347" y="1307"/>
                  </a:cubicBezTo>
                  <a:cubicBezTo>
                    <a:pt x="330" y="1307"/>
                    <a:pt x="300" y="1297"/>
                    <a:pt x="300" y="1258"/>
                  </a:cubicBezTo>
                  <a:lnTo>
                    <a:pt x="300" y="236"/>
                  </a:lnTo>
                  <a:cubicBezTo>
                    <a:pt x="300" y="197"/>
                    <a:pt x="330" y="186"/>
                    <a:pt x="347" y="186"/>
                  </a:cubicBezTo>
                  <a:cubicBezTo>
                    <a:pt x="375" y="186"/>
                    <a:pt x="394" y="210"/>
                    <a:pt x="394" y="236"/>
                  </a:cubicBezTo>
                  <a:lnTo>
                    <a:pt x="394" y="12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1565275" y="358775"/>
              <a:ext cx="142875" cy="182562"/>
            </a:xfrm>
            <a:custGeom>
              <a:avLst/>
              <a:gdLst>
                <a:gd name="T0" fmla="*/ 780 w 1171"/>
                <a:gd name="T1" fmla="*/ 0 h 1501"/>
                <a:gd name="T2" fmla="*/ 1171 w 1171"/>
                <a:gd name="T3" fmla="*/ 0 h 1501"/>
                <a:gd name="T4" fmla="*/ 1171 w 1171"/>
                <a:gd name="T5" fmla="*/ 1501 h 1501"/>
                <a:gd name="T6" fmla="*/ 870 w 1171"/>
                <a:gd name="T7" fmla="*/ 1501 h 1501"/>
                <a:gd name="T8" fmla="*/ 870 w 1171"/>
                <a:gd name="T9" fmla="*/ 560 h 1501"/>
                <a:gd name="T10" fmla="*/ 860 w 1171"/>
                <a:gd name="T11" fmla="*/ 560 h 1501"/>
                <a:gd name="T12" fmla="*/ 705 w 1171"/>
                <a:gd name="T13" fmla="*/ 1501 h 1501"/>
                <a:gd name="T14" fmla="*/ 465 w 1171"/>
                <a:gd name="T15" fmla="*/ 1501 h 1501"/>
                <a:gd name="T16" fmla="*/ 311 w 1171"/>
                <a:gd name="T17" fmla="*/ 560 h 1501"/>
                <a:gd name="T18" fmla="*/ 300 w 1171"/>
                <a:gd name="T19" fmla="*/ 560 h 1501"/>
                <a:gd name="T20" fmla="*/ 300 w 1171"/>
                <a:gd name="T21" fmla="*/ 1501 h 1501"/>
                <a:gd name="T22" fmla="*/ 0 w 1171"/>
                <a:gd name="T23" fmla="*/ 1501 h 1501"/>
                <a:gd name="T24" fmla="*/ 0 w 1171"/>
                <a:gd name="T25" fmla="*/ 0 h 1501"/>
                <a:gd name="T26" fmla="*/ 390 w 1171"/>
                <a:gd name="T27" fmla="*/ 0 h 1501"/>
                <a:gd name="T28" fmla="*/ 585 w 1171"/>
                <a:gd name="T29" fmla="*/ 1055 h 1501"/>
                <a:gd name="T30" fmla="*/ 780 w 1171"/>
                <a:gd name="T31" fmla="*/ 0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1" h="1501">
                  <a:moveTo>
                    <a:pt x="780" y="0"/>
                  </a:moveTo>
                  <a:lnTo>
                    <a:pt x="1171" y="0"/>
                  </a:lnTo>
                  <a:lnTo>
                    <a:pt x="1171" y="1501"/>
                  </a:lnTo>
                  <a:lnTo>
                    <a:pt x="870" y="1501"/>
                  </a:lnTo>
                  <a:lnTo>
                    <a:pt x="870" y="560"/>
                  </a:lnTo>
                  <a:lnTo>
                    <a:pt x="860" y="560"/>
                  </a:lnTo>
                  <a:lnTo>
                    <a:pt x="705" y="1501"/>
                  </a:lnTo>
                  <a:lnTo>
                    <a:pt x="465" y="1501"/>
                  </a:lnTo>
                  <a:lnTo>
                    <a:pt x="311" y="560"/>
                  </a:lnTo>
                  <a:lnTo>
                    <a:pt x="300" y="560"/>
                  </a:lnTo>
                  <a:lnTo>
                    <a:pt x="300" y="1501"/>
                  </a:lnTo>
                  <a:lnTo>
                    <a:pt x="0" y="1501"/>
                  </a:lnTo>
                  <a:lnTo>
                    <a:pt x="0" y="0"/>
                  </a:lnTo>
                  <a:lnTo>
                    <a:pt x="390" y="0"/>
                  </a:lnTo>
                  <a:lnTo>
                    <a:pt x="585" y="1055"/>
                  </a:lnTo>
                  <a:lnTo>
                    <a:pt x="7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974725" y="598488"/>
              <a:ext cx="733425" cy="125412"/>
            </a:xfrm>
            <a:custGeom>
              <a:avLst/>
              <a:gdLst>
                <a:gd name="T0" fmla="*/ 6025 w 6025"/>
                <a:gd name="T1" fmla="*/ 1034 h 1034"/>
                <a:gd name="T2" fmla="*/ 0 w 6025"/>
                <a:gd name="T3" fmla="*/ 0 h 1034"/>
                <a:gd name="T4" fmla="*/ 351 w 6025"/>
                <a:gd name="T5" fmla="*/ 717 h 1034"/>
                <a:gd name="T6" fmla="*/ 457 w 6025"/>
                <a:gd name="T7" fmla="*/ 639 h 1034"/>
                <a:gd name="T8" fmla="*/ 351 w 6025"/>
                <a:gd name="T9" fmla="*/ 559 h 1034"/>
                <a:gd name="T10" fmla="*/ 5446 w 6025"/>
                <a:gd name="T11" fmla="*/ 397 h 1034"/>
                <a:gd name="T12" fmla="*/ 5818 w 6025"/>
                <a:gd name="T13" fmla="*/ 358 h 1034"/>
                <a:gd name="T14" fmla="*/ 5732 w 6025"/>
                <a:gd name="T15" fmla="*/ 502 h 1034"/>
                <a:gd name="T16" fmla="*/ 5642 w 6025"/>
                <a:gd name="T17" fmla="*/ 843 h 1034"/>
                <a:gd name="T18" fmla="*/ 5583 w 6025"/>
                <a:gd name="T19" fmla="*/ 643 h 1034"/>
                <a:gd name="T20" fmla="*/ 5690 w 6025"/>
                <a:gd name="T21" fmla="*/ 643 h 1034"/>
                <a:gd name="T22" fmla="*/ 5603 w 6025"/>
                <a:gd name="T23" fmla="*/ 561 h 1034"/>
                <a:gd name="T24" fmla="*/ 5639 w 6025"/>
                <a:gd name="T25" fmla="*/ 450 h 1034"/>
                <a:gd name="T26" fmla="*/ 5633 w 6025"/>
                <a:gd name="T27" fmla="*/ 305 h 1034"/>
                <a:gd name="T28" fmla="*/ 5446 w 6025"/>
                <a:gd name="T29" fmla="*/ 397 h 1034"/>
                <a:gd name="T30" fmla="*/ 4829 w 6025"/>
                <a:gd name="T31" fmla="*/ 319 h 1034"/>
                <a:gd name="T32" fmla="*/ 4789 w 6025"/>
                <a:gd name="T33" fmla="*/ 592 h 1034"/>
                <a:gd name="T34" fmla="*/ 4921 w 6025"/>
                <a:gd name="T35" fmla="*/ 208 h 1034"/>
                <a:gd name="T36" fmla="*/ 4911 w 6025"/>
                <a:gd name="T37" fmla="*/ 829 h 1034"/>
                <a:gd name="T38" fmla="*/ 4775 w 6025"/>
                <a:gd name="T39" fmla="*/ 704 h 1034"/>
                <a:gd name="T40" fmla="*/ 4607 w 6025"/>
                <a:gd name="T41" fmla="*/ 829 h 1034"/>
                <a:gd name="T42" fmla="*/ 4921 w 6025"/>
                <a:gd name="T43" fmla="*/ 208 h 1034"/>
                <a:gd name="T44" fmla="*/ 4194 w 6025"/>
                <a:gd name="T45" fmla="*/ 325 h 1034"/>
                <a:gd name="T46" fmla="*/ 3996 w 6025"/>
                <a:gd name="T47" fmla="*/ 829 h 1034"/>
                <a:gd name="T48" fmla="*/ 3847 w 6025"/>
                <a:gd name="T49" fmla="*/ 208 h 1034"/>
                <a:gd name="T50" fmla="*/ 3081 w 6025"/>
                <a:gd name="T51" fmla="*/ 208 h 1034"/>
                <a:gd name="T52" fmla="*/ 3059 w 6025"/>
                <a:gd name="T53" fmla="*/ 598 h 1034"/>
                <a:gd name="T54" fmla="*/ 3186 w 6025"/>
                <a:gd name="T55" fmla="*/ 208 h 1034"/>
                <a:gd name="T56" fmla="*/ 3329 w 6025"/>
                <a:gd name="T57" fmla="*/ 829 h 1034"/>
                <a:gd name="T58" fmla="*/ 3186 w 6025"/>
                <a:gd name="T59" fmla="*/ 684 h 1034"/>
                <a:gd name="T60" fmla="*/ 3213 w 6025"/>
                <a:gd name="T61" fmla="*/ 451 h 1034"/>
                <a:gd name="T62" fmla="*/ 2938 w 6025"/>
                <a:gd name="T63" fmla="*/ 829 h 1034"/>
                <a:gd name="T64" fmla="*/ 3081 w 6025"/>
                <a:gd name="T65" fmla="*/ 208 h 1034"/>
                <a:gd name="T66" fmla="*/ 2173 w 6025"/>
                <a:gd name="T67" fmla="*/ 362 h 1034"/>
                <a:gd name="T68" fmla="*/ 2151 w 6025"/>
                <a:gd name="T69" fmla="*/ 598 h 1034"/>
                <a:gd name="T70" fmla="*/ 2420 w 6025"/>
                <a:gd name="T71" fmla="*/ 208 h 1034"/>
                <a:gd name="T72" fmla="*/ 2278 w 6025"/>
                <a:gd name="T73" fmla="*/ 829 h 1034"/>
                <a:gd name="T74" fmla="*/ 2305 w 6025"/>
                <a:gd name="T75" fmla="*/ 451 h 1034"/>
                <a:gd name="T76" fmla="*/ 2176 w 6025"/>
                <a:gd name="T77" fmla="*/ 829 h 1034"/>
                <a:gd name="T78" fmla="*/ 2030 w 6025"/>
                <a:gd name="T79" fmla="*/ 208 h 1034"/>
                <a:gd name="T80" fmla="*/ 1265 w 6025"/>
                <a:gd name="T81" fmla="*/ 447 h 1034"/>
                <a:gd name="T82" fmla="*/ 1363 w 6025"/>
                <a:gd name="T83" fmla="*/ 208 h 1034"/>
                <a:gd name="T84" fmla="*/ 1512 w 6025"/>
                <a:gd name="T85" fmla="*/ 829 h 1034"/>
                <a:gd name="T86" fmla="*/ 1363 w 6025"/>
                <a:gd name="T87" fmla="*/ 565 h 1034"/>
                <a:gd name="T88" fmla="*/ 1265 w 6025"/>
                <a:gd name="T89" fmla="*/ 829 h 1034"/>
                <a:gd name="T90" fmla="*/ 1115 w 6025"/>
                <a:gd name="T91" fmla="*/ 208 h 1034"/>
                <a:gd name="T92" fmla="*/ 1265 w 6025"/>
                <a:gd name="T93" fmla="*/ 447 h 1034"/>
                <a:gd name="T94" fmla="*/ 395 w 6025"/>
                <a:gd name="T95" fmla="*/ 447 h 1034"/>
                <a:gd name="T96" fmla="*/ 395 w 6025"/>
                <a:gd name="T97" fmla="*/ 319 h 1034"/>
                <a:gd name="T98" fmla="*/ 351 w 6025"/>
                <a:gd name="T99" fmla="*/ 447 h 1034"/>
                <a:gd name="T100" fmla="*/ 445 w 6025"/>
                <a:gd name="T101" fmla="*/ 208 h 1034"/>
                <a:gd name="T102" fmla="*/ 513 w 6025"/>
                <a:gd name="T103" fmla="*/ 495 h 1034"/>
                <a:gd name="T104" fmla="*/ 415 w 6025"/>
                <a:gd name="T105" fmla="*/ 829 h 1034"/>
                <a:gd name="T106" fmla="*/ 206 w 6025"/>
                <a:gd name="T107" fmla="*/ 208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25" h="1034">
                  <a:moveTo>
                    <a:pt x="0" y="1034"/>
                  </a:moveTo>
                  <a:lnTo>
                    <a:pt x="6025" y="1034"/>
                  </a:lnTo>
                  <a:lnTo>
                    <a:pt x="6025" y="0"/>
                  </a:lnTo>
                  <a:lnTo>
                    <a:pt x="0" y="0"/>
                  </a:lnTo>
                  <a:lnTo>
                    <a:pt x="0" y="1034"/>
                  </a:lnTo>
                  <a:close/>
                  <a:moveTo>
                    <a:pt x="351" y="717"/>
                  </a:moveTo>
                  <a:lnTo>
                    <a:pt x="384" y="717"/>
                  </a:lnTo>
                  <a:cubicBezTo>
                    <a:pt x="441" y="717"/>
                    <a:pt x="457" y="695"/>
                    <a:pt x="457" y="639"/>
                  </a:cubicBezTo>
                  <a:cubicBezTo>
                    <a:pt x="457" y="587"/>
                    <a:pt x="441" y="559"/>
                    <a:pt x="388" y="559"/>
                  </a:cubicBezTo>
                  <a:lnTo>
                    <a:pt x="351" y="559"/>
                  </a:lnTo>
                  <a:lnTo>
                    <a:pt x="351" y="717"/>
                  </a:lnTo>
                  <a:close/>
                  <a:moveTo>
                    <a:pt x="5446" y="397"/>
                  </a:moveTo>
                  <a:cubicBezTo>
                    <a:pt x="5446" y="268"/>
                    <a:pt x="5526" y="194"/>
                    <a:pt x="5633" y="194"/>
                  </a:cubicBezTo>
                  <a:cubicBezTo>
                    <a:pt x="5752" y="194"/>
                    <a:pt x="5818" y="271"/>
                    <a:pt x="5818" y="358"/>
                  </a:cubicBezTo>
                  <a:cubicBezTo>
                    <a:pt x="5818" y="435"/>
                    <a:pt x="5793" y="474"/>
                    <a:pt x="5730" y="502"/>
                  </a:cubicBezTo>
                  <a:lnTo>
                    <a:pt x="5732" y="502"/>
                  </a:lnTo>
                  <a:cubicBezTo>
                    <a:pt x="5795" y="525"/>
                    <a:pt x="5840" y="551"/>
                    <a:pt x="5840" y="663"/>
                  </a:cubicBezTo>
                  <a:cubicBezTo>
                    <a:pt x="5840" y="785"/>
                    <a:pt x="5761" y="843"/>
                    <a:pt x="5642" y="843"/>
                  </a:cubicBezTo>
                  <a:cubicBezTo>
                    <a:pt x="5550" y="843"/>
                    <a:pt x="5446" y="803"/>
                    <a:pt x="5446" y="643"/>
                  </a:cubicBezTo>
                  <a:lnTo>
                    <a:pt x="5583" y="643"/>
                  </a:lnTo>
                  <a:cubicBezTo>
                    <a:pt x="5583" y="712"/>
                    <a:pt x="5603" y="732"/>
                    <a:pt x="5636" y="732"/>
                  </a:cubicBezTo>
                  <a:cubicBezTo>
                    <a:pt x="5675" y="732"/>
                    <a:pt x="5690" y="712"/>
                    <a:pt x="5690" y="643"/>
                  </a:cubicBezTo>
                  <a:cubicBezTo>
                    <a:pt x="5690" y="585"/>
                    <a:pt x="5672" y="561"/>
                    <a:pt x="5625" y="561"/>
                  </a:cubicBezTo>
                  <a:lnTo>
                    <a:pt x="5603" y="561"/>
                  </a:lnTo>
                  <a:lnTo>
                    <a:pt x="5603" y="450"/>
                  </a:lnTo>
                  <a:lnTo>
                    <a:pt x="5639" y="450"/>
                  </a:lnTo>
                  <a:cubicBezTo>
                    <a:pt x="5660" y="450"/>
                    <a:pt x="5684" y="426"/>
                    <a:pt x="5684" y="381"/>
                  </a:cubicBezTo>
                  <a:cubicBezTo>
                    <a:pt x="5684" y="335"/>
                    <a:pt x="5669" y="305"/>
                    <a:pt x="5633" y="305"/>
                  </a:cubicBezTo>
                  <a:cubicBezTo>
                    <a:pt x="5595" y="305"/>
                    <a:pt x="5583" y="333"/>
                    <a:pt x="5583" y="397"/>
                  </a:cubicBezTo>
                  <a:lnTo>
                    <a:pt x="5446" y="397"/>
                  </a:lnTo>
                  <a:close/>
                  <a:moveTo>
                    <a:pt x="4869" y="592"/>
                  </a:moveTo>
                  <a:lnTo>
                    <a:pt x="4829" y="319"/>
                  </a:lnTo>
                  <a:lnTo>
                    <a:pt x="4828" y="319"/>
                  </a:lnTo>
                  <a:lnTo>
                    <a:pt x="4789" y="592"/>
                  </a:lnTo>
                  <a:lnTo>
                    <a:pt x="4869" y="592"/>
                  </a:lnTo>
                  <a:close/>
                  <a:moveTo>
                    <a:pt x="4921" y="208"/>
                  </a:moveTo>
                  <a:lnTo>
                    <a:pt x="5058" y="829"/>
                  </a:lnTo>
                  <a:lnTo>
                    <a:pt x="4911" y="829"/>
                  </a:lnTo>
                  <a:lnTo>
                    <a:pt x="4889" y="704"/>
                  </a:lnTo>
                  <a:lnTo>
                    <a:pt x="4775" y="704"/>
                  </a:lnTo>
                  <a:lnTo>
                    <a:pt x="4756" y="829"/>
                  </a:lnTo>
                  <a:lnTo>
                    <a:pt x="4607" y="829"/>
                  </a:lnTo>
                  <a:lnTo>
                    <a:pt x="4742" y="208"/>
                  </a:lnTo>
                  <a:lnTo>
                    <a:pt x="4921" y="208"/>
                  </a:lnTo>
                  <a:close/>
                  <a:moveTo>
                    <a:pt x="4194" y="208"/>
                  </a:moveTo>
                  <a:lnTo>
                    <a:pt x="4194" y="325"/>
                  </a:lnTo>
                  <a:lnTo>
                    <a:pt x="3996" y="325"/>
                  </a:lnTo>
                  <a:lnTo>
                    <a:pt x="3996" y="829"/>
                  </a:lnTo>
                  <a:lnTo>
                    <a:pt x="3847" y="829"/>
                  </a:lnTo>
                  <a:lnTo>
                    <a:pt x="3847" y="208"/>
                  </a:lnTo>
                  <a:lnTo>
                    <a:pt x="4194" y="208"/>
                  </a:lnTo>
                  <a:close/>
                  <a:moveTo>
                    <a:pt x="3081" y="208"/>
                  </a:moveTo>
                  <a:lnTo>
                    <a:pt x="3081" y="362"/>
                  </a:lnTo>
                  <a:cubicBezTo>
                    <a:pt x="3081" y="430"/>
                    <a:pt x="3062" y="529"/>
                    <a:pt x="3059" y="598"/>
                  </a:cubicBezTo>
                  <a:lnTo>
                    <a:pt x="3060" y="598"/>
                  </a:lnTo>
                  <a:lnTo>
                    <a:pt x="3186" y="208"/>
                  </a:lnTo>
                  <a:lnTo>
                    <a:pt x="3329" y="208"/>
                  </a:lnTo>
                  <a:lnTo>
                    <a:pt x="3329" y="829"/>
                  </a:lnTo>
                  <a:lnTo>
                    <a:pt x="3186" y="829"/>
                  </a:lnTo>
                  <a:lnTo>
                    <a:pt x="3186" y="684"/>
                  </a:lnTo>
                  <a:cubicBezTo>
                    <a:pt x="3186" y="618"/>
                    <a:pt x="3207" y="516"/>
                    <a:pt x="3213" y="451"/>
                  </a:cubicBezTo>
                  <a:lnTo>
                    <a:pt x="3213" y="451"/>
                  </a:lnTo>
                  <a:lnTo>
                    <a:pt x="3084" y="829"/>
                  </a:lnTo>
                  <a:lnTo>
                    <a:pt x="2938" y="829"/>
                  </a:lnTo>
                  <a:lnTo>
                    <a:pt x="2938" y="208"/>
                  </a:lnTo>
                  <a:lnTo>
                    <a:pt x="3081" y="208"/>
                  </a:lnTo>
                  <a:close/>
                  <a:moveTo>
                    <a:pt x="2173" y="208"/>
                  </a:moveTo>
                  <a:lnTo>
                    <a:pt x="2173" y="362"/>
                  </a:lnTo>
                  <a:cubicBezTo>
                    <a:pt x="2173" y="430"/>
                    <a:pt x="2154" y="529"/>
                    <a:pt x="2151" y="598"/>
                  </a:cubicBezTo>
                  <a:lnTo>
                    <a:pt x="2151" y="598"/>
                  </a:lnTo>
                  <a:lnTo>
                    <a:pt x="2278" y="208"/>
                  </a:lnTo>
                  <a:lnTo>
                    <a:pt x="2420" y="208"/>
                  </a:lnTo>
                  <a:lnTo>
                    <a:pt x="2420" y="829"/>
                  </a:lnTo>
                  <a:lnTo>
                    <a:pt x="2278" y="829"/>
                  </a:lnTo>
                  <a:lnTo>
                    <a:pt x="2278" y="684"/>
                  </a:lnTo>
                  <a:cubicBezTo>
                    <a:pt x="2278" y="618"/>
                    <a:pt x="2298" y="516"/>
                    <a:pt x="2305" y="451"/>
                  </a:cubicBezTo>
                  <a:lnTo>
                    <a:pt x="2305" y="451"/>
                  </a:lnTo>
                  <a:lnTo>
                    <a:pt x="2176" y="829"/>
                  </a:lnTo>
                  <a:lnTo>
                    <a:pt x="2030" y="829"/>
                  </a:lnTo>
                  <a:lnTo>
                    <a:pt x="2030" y="208"/>
                  </a:lnTo>
                  <a:lnTo>
                    <a:pt x="2173" y="208"/>
                  </a:lnTo>
                  <a:close/>
                  <a:moveTo>
                    <a:pt x="1265" y="447"/>
                  </a:moveTo>
                  <a:lnTo>
                    <a:pt x="1363" y="447"/>
                  </a:lnTo>
                  <a:lnTo>
                    <a:pt x="1363" y="208"/>
                  </a:lnTo>
                  <a:lnTo>
                    <a:pt x="1512" y="208"/>
                  </a:lnTo>
                  <a:lnTo>
                    <a:pt x="1512" y="829"/>
                  </a:lnTo>
                  <a:lnTo>
                    <a:pt x="1363" y="829"/>
                  </a:lnTo>
                  <a:lnTo>
                    <a:pt x="1363" y="565"/>
                  </a:lnTo>
                  <a:lnTo>
                    <a:pt x="1265" y="565"/>
                  </a:lnTo>
                  <a:lnTo>
                    <a:pt x="1265" y="829"/>
                  </a:lnTo>
                  <a:lnTo>
                    <a:pt x="1115" y="829"/>
                  </a:lnTo>
                  <a:lnTo>
                    <a:pt x="1115" y="208"/>
                  </a:lnTo>
                  <a:lnTo>
                    <a:pt x="1265" y="208"/>
                  </a:lnTo>
                  <a:lnTo>
                    <a:pt x="1265" y="447"/>
                  </a:lnTo>
                  <a:close/>
                  <a:moveTo>
                    <a:pt x="351" y="447"/>
                  </a:moveTo>
                  <a:lnTo>
                    <a:pt x="395" y="447"/>
                  </a:lnTo>
                  <a:cubicBezTo>
                    <a:pt x="437" y="447"/>
                    <a:pt x="454" y="426"/>
                    <a:pt x="454" y="377"/>
                  </a:cubicBezTo>
                  <a:cubicBezTo>
                    <a:pt x="454" y="341"/>
                    <a:pt x="437" y="319"/>
                    <a:pt x="395" y="319"/>
                  </a:cubicBezTo>
                  <a:lnTo>
                    <a:pt x="351" y="319"/>
                  </a:lnTo>
                  <a:lnTo>
                    <a:pt x="351" y="447"/>
                  </a:lnTo>
                  <a:close/>
                  <a:moveTo>
                    <a:pt x="206" y="208"/>
                  </a:moveTo>
                  <a:lnTo>
                    <a:pt x="445" y="208"/>
                  </a:lnTo>
                  <a:cubicBezTo>
                    <a:pt x="518" y="208"/>
                    <a:pt x="598" y="252"/>
                    <a:pt x="598" y="363"/>
                  </a:cubicBezTo>
                  <a:cubicBezTo>
                    <a:pt x="598" y="448"/>
                    <a:pt x="546" y="488"/>
                    <a:pt x="513" y="495"/>
                  </a:cubicBezTo>
                  <a:cubicBezTo>
                    <a:pt x="571" y="519"/>
                    <a:pt x="604" y="559"/>
                    <a:pt x="604" y="645"/>
                  </a:cubicBezTo>
                  <a:cubicBezTo>
                    <a:pt x="604" y="761"/>
                    <a:pt x="542" y="829"/>
                    <a:pt x="415" y="829"/>
                  </a:cubicBezTo>
                  <a:lnTo>
                    <a:pt x="206" y="829"/>
                  </a:lnTo>
                  <a:lnTo>
                    <a:pt x="206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Текст 2"/>
          <p:cNvSpPr>
            <a:spLocks noGrp="1"/>
          </p:cNvSpPr>
          <p:nvPr>
            <p:ph type="body" sz="quarter" idx="12" hasCustomPrompt="1"/>
          </p:nvPr>
        </p:nvSpPr>
        <p:spPr>
          <a:xfrm>
            <a:off x="2243138" y="4724400"/>
            <a:ext cx="9182100" cy="282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indent="0">
              <a:lnSpc>
                <a:spcPts val="2200"/>
              </a:lnSpc>
              <a:spcBef>
                <a:spcPts val="0"/>
              </a:spcBef>
              <a:defRPr sz="2000"/>
            </a:lvl1pPr>
          </a:lstStyle>
          <a:p>
            <a:pPr lvl="0"/>
            <a:r>
              <a:rPr lang="ru-RU" dirty="0"/>
              <a:t>Фамилия Имя Отчество</a:t>
            </a:r>
          </a:p>
        </p:txBody>
      </p:sp>
      <p:sp>
        <p:nvSpPr>
          <p:cNvPr id="17" name="Текст 2"/>
          <p:cNvSpPr>
            <a:spLocks noGrp="1"/>
          </p:cNvSpPr>
          <p:nvPr>
            <p:ph type="body" sz="quarter" idx="13" hasCustomPrompt="1"/>
          </p:nvPr>
        </p:nvSpPr>
        <p:spPr>
          <a:xfrm>
            <a:off x="2243138" y="5009704"/>
            <a:ext cx="9182100" cy="329184"/>
          </a:xfrm>
          <a:prstGeom prst="rect">
            <a:avLst/>
          </a:prstGeom>
        </p:spPr>
        <p:txBody>
          <a:bodyPr wrap="square" lIns="0" tIns="72000" rIns="0" bIns="0">
            <a:spAutoFit/>
          </a:bodyPr>
          <a:lstStyle>
            <a:lvl1pPr indent="0">
              <a:lnSpc>
                <a:spcPts val="2000"/>
              </a:lnSpc>
              <a:spcBef>
                <a:spcPts val="0"/>
              </a:spcBef>
              <a:defRPr sz="1800" b="0"/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4" name="Полилиния 23"/>
          <p:cNvSpPr/>
          <p:nvPr/>
        </p:nvSpPr>
        <p:spPr>
          <a:xfrm>
            <a:off x="0" y="1268414"/>
            <a:ext cx="10056814" cy="3132136"/>
          </a:xfrm>
          <a:custGeom>
            <a:avLst/>
            <a:gdLst>
              <a:gd name="connsiteX0" fmla="*/ 0 w 10430380"/>
              <a:gd name="connsiteY0" fmla="*/ 0 h 3132136"/>
              <a:gd name="connsiteX1" fmla="*/ 10158009 w 10430380"/>
              <a:gd name="connsiteY1" fmla="*/ 0 h 3132136"/>
              <a:gd name="connsiteX2" fmla="*/ 10430380 w 10430380"/>
              <a:gd name="connsiteY2" fmla="*/ 272371 h 3132136"/>
              <a:gd name="connsiteX3" fmla="*/ 10430380 w 10430380"/>
              <a:gd name="connsiteY3" fmla="*/ 3132136 h 3132136"/>
              <a:gd name="connsiteX4" fmla="*/ 0 w 10430380"/>
              <a:gd name="connsiteY4" fmla="*/ 3132136 h 3132136"/>
              <a:gd name="connsiteX5" fmla="*/ 0 w 10430380"/>
              <a:gd name="connsiteY5" fmla="*/ 0 h 313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0380" h="3132136">
                <a:moveTo>
                  <a:pt x="0" y="0"/>
                </a:moveTo>
                <a:lnTo>
                  <a:pt x="10158009" y="0"/>
                </a:lnTo>
                <a:lnTo>
                  <a:pt x="10430380" y="272371"/>
                </a:lnTo>
                <a:lnTo>
                  <a:pt x="10430380" y="3132136"/>
                </a:lnTo>
                <a:lnTo>
                  <a:pt x="0" y="313213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algn="ctr" rotWithShape="0">
              <a:srgbClr val="00206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1" hangingPunct="1"/>
            <a:endParaRPr lang="en-US" sz="100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26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2662" y="1665287"/>
            <a:ext cx="7443788" cy="2339978"/>
          </a:xfrm>
          <a:prstGeom prst="rect">
            <a:avLst/>
          </a:prstGeom>
        </p:spPr>
        <p:txBody>
          <a:bodyPr lIns="0" tIns="0" rIns="0" bIns="72000" anchor="ctr" anchorCtr="0"/>
          <a:lstStyle>
            <a:lvl1pPr indent="0">
              <a:lnSpc>
                <a:spcPts val="4400"/>
              </a:lnSpc>
              <a:spcBef>
                <a:spcPts val="0"/>
              </a:spcBef>
              <a:defRPr sz="4000" b="0" spc="40" baseline="0"/>
            </a:lvl1pPr>
          </a:lstStyle>
          <a:p>
            <a:pPr lvl="0"/>
            <a:r>
              <a:rPr lang="ru-RU" dirty="0"/>
              <a:t>НАЗВАНИЕ ШМУЦТИТУЛА</a:t>
            </a:r>
          </a:p>
        </p:txBody>
      </p:sp>
    </p:spTree>
    <p:extLst>
      <p:ext uri="{BB962C8B-B14F-4D97-AF65-F5344CB8AC3E}">
        <p14:creationId xmlns:p14="http://schemas.microsoft.com/office/powerpoint/2010/main" val="3241463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57">
          <p15:clr>
            <a:srgbClr val="FBAE40"/>
          </p15:clr>
        </p15:guide>
        <p15:guide id="2" orient="horz" pos="1049">
          <p15:clr>
            <a:srgbClr val="FBAE40"/>
          </p15:clr>
        </p15:guide>
        <p15:guide id="3" orient="horz" pos="2523">
          <p15:clr>
            <a:srgbClr val="FBAE40"/>
          </p15:clr>
        </p15:guide>
        <p15:guide id="4" orient="horz" pos="799">
          <p15:clr>
            <a:srgbClr val="FBAE40"/>
          </p15:clr>
        </p15:guide>
        <p15:guide id="5" orient="horz" pos="3339">
          <p15:clr>
            <a:srgbClr val="FBAE40"/>
          </p15:clr>
        </p15:guide>
        <p15:guide id="6" pos="6108">
          <p15:clr>
            <a:srgbClr val="FBAE40"/>
          </p15:clr>
        </p15:guide>
        <p15:guide id="7" pos="6335">
          <p15:clr>
            <a:srgbClr val="FBAE40"/>
          </p15:clr>
        </p15:guide>
        <p15:guide id="8" pos="7197">
          <p15:clr>
            <a:srgbClr val="FBAE40"/>
          </p15:clr>
        </p15:guide>
        <p15:guide id="9" orient="horz" pos="22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по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79C2"/>
                </a:solidFill>
              </a:defRPr>
            </a:lvl1pPr>
          </a:lstStyle>
          <a:p>
            <a:pPr>
              <a:defRPr/>
            </a:pPr>
            <a:r>
              <a:rPr lang="ru-RU" smtClean="0"/>
              <a:t>Введение в </a:t>
            </a:r>
            <a:r>
              <a:rPr lang="en-US" smtClean="0"/>
              <a:t>Python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2246928" y="152400"/>
            <a:ext cx="9681547" cy="83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  <a:endParaRPr lang="ru-RU" altLang="ru-RU" dirty="0"/>
          </a:p>
        </p:txBody>
      </p:sp>
      <p:sp>
        <p:nvSpPr>
          <p:cNvPr id="5" name="Line 15"/>
          <p:cNvSpPr>
            <a:spLocks noChangeShapeType="1"/>
          </p:cNvSpPr>
          <p:nvPr/>
        </p:nvSpPr>
        <p:spPr bwMode="auto">
          <a:xfrm rot="16200000">
            <a:off x="1567877" y="591822"/>
            <a:ext cx="926302" cy="0"/>
          </a:xfrm>
          <a:prstGeom prst="line">
            <a:avLst/>
          </a:prstGeom>
          <a:noFill/>
          <a:ln w="12700">
            <a:solidFill>
              <a:srgbClr val="007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264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по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79C2"/>
                </a:solidFill>
              </a:defRPr>
            </a:lvl1pPr>
          </a:lstStyle>
          <a:p>
            <a:pPr>
              <a:defRPr/>
            </a:pPr>
            <a:r>
              <a:rPr lang="ru-RU" smtClean="0"/>
              <a:t>Введение в </a:t>
            </a:r>
            <a:r>
              <a:rPr lang="en-US" smtClean="0"/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1699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пасибо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2"/>
          <p:cNvSpPr>
            <a:spLocks noGrp="1"/>
          </p:cNvSpPr>
          <p:nvPr>
            <p:ph type="body" sz="quarter" idx="12" hasCustomPrompt="1"/>
          </p:nvPr>
        </p:nvSpPr>
        <p:spPr>
          <a:xfrm>
            <a:off x="2243138" y="4724400"/>
            <a:ext cx="9182100" cy="282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indent="0">
              <a:lnSpc>
                <a:spcPts val="2200"/>
              </a:lnSpc>
              <a:spcBef>
                <a:spcPts val="0"/>
              </a:spcBef>
              <a:defRPr sz="2000"/>
            </a:lvl1pPr>
          </a:lstStyle>
          <a:p>
            <a:pPr lvl="0"/>
            <a:r>
              <a:rPr lang="ru-RU" dirty="0"/>
              <a:t>Фамилия Имя Отчество</a:t>
            </a:r>
          </a:p>
        </p:txBody>
      </p:sp>
      <p:sp>
        <p:nvSpPr>
          <p:cNvPr id="14" name="Текст 2"/>
          <p:cNvSpPr>
            <a:spLocks noGrp="1"/>
          </p:cNvSpPr>
          <p:nvPr>
            <p:ph type="body" sz="quarter" idx="13" hasCustomPrompt="1"/>
          </p:nvPr>
        </p:nvSpPr>
        <p:spPr>
          <a:xfrm>
            <a:off x="2243138" y="5009704"/>
            <a:ext cx="9182100" cy="329184"/>
          </a:xfrm>
          <a:prstGeom prst="rect">
            <a:avLst/>
          </a:prstGeom>
        </p:spPr>
        <p:txBody>
          <a:bodyPr wrap="square" lIns="0" tIns="72000" rIns="0" bIns="0">
            <a:spAutoFit/>
          </a:bodyPr>
          <a:lstStyle>
            <a:lvl1pPr indent="0">
              <a:lnSpc>
                <a:spcPts val="2000"/>
              </a:lnSpc>
              <a:spcBef>
                <a:spcPts val="0"/>
              </a:spcBef>
              <a:defRPr sz="1800" b="0"/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5" name="Полилиния 24"/>
          <p:cNvSpPr/>
          <p:nvPr/>
        </p:nvSpPr>
        <p:spPr>
          <a:xfrm>
            <a:off x="0" y="1268414"/>
            <a:ext cx="10056814" cy="3132136"/>
          </a:xfrm>
          <a:custGeom>
            <a:avLst/>
            <a:gdLst>
              <a:gd name="connsiteX0" fmla="*/ 0 w 10430380"/>
              <a:gd name="connsiteY0" fmla="*/ 0 h 3132136"/>
              <a:gd name="connsiteX1" fmla="*/ 10158009 w 10430380"/>
              <a:gd name="connsiteY1" fmla="*/ 0 h 3132136"/>
              <a:gd name="connsiteX2" fmla="*/ 10430380 w 10430380"/>
              <a:gd name="connsiteY2" fmla="*/ 272371 h 3132136"/>
              <a:gd name="connsiteX3" fmla="*/ 10430380 w 10430380"/>
              <a:gd name="connsiteY3" fmla="*/ 3132136 h 3132136"/>
              <a:gd name="connsiteX4" fmla="*/ 0 w 10430380"/>
              <a:gd name="connsiteY4" fmla="*/ 3132136 h 3132136"/>
              <a:gd name="connsiteX5" fmla="*/ 0 w 10430380"/>
              <a:gd name="connsiteY5" fmla="*/ 0 h 313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30380" h="3132136">
                <a:moveTo>
                  <a:pt x="0" y="0"/>
                </a:moveTo>
                <a:lnTo>
                  <a:pt x="10158009" y="0"/>
                </a:lnTo>
                <a:lnTo>
                  <a:pt x="10430380" y="272371"/>
                </a:lnTo>
                <a:lnTo>
                  <a:pt x="10430380" y="3132136"/>
                </a:lnTo>
                <a:lnTo>
                  <a:pt x="0" y="313213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algn="ctr" rotWithShape="0">
              <a:srgbClr val="00206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1" hangingPunct="1"/>
            <a:endParaRPr lang="en-US" sz="100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279018" y="146556"/>
            <a:ext cx="1543569" cy="761494"/>
            <a:chOff x="636588" y="195263"/>
            <a:chExt cx="1071562" cy="528637"/>
          </a:xfrm>
          <a:solidFill>
            <a:srgbClr val="0079C2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831850" y="195263"/>
              <a:ext cx="107950" cy="334962"/>
            </a:xfrm>
            <a:custGeom>
              <a:avLst/>
              <a:gdLst>
                <a:gd name="T0" fmla="*/ 1 h 2881172"/>
                <a:gd name="T1" fmla="*/ 1468 h 2744"/>
                <a:gd name="T2" fmla="*/ 727 w 891"/>
                <a:gd name="T3" fmla="*/ 1880 h 2744"/>
                <a:gd name="T4" fmla="*/ 677 w 891"/>
                <a:gd name="T5" fmla="*/ 1294 h 2744"/>
                <a:gd name="T6" fmla="*/ 443 w 891"/>
                <a:gd name="T7" fmla="*/ 660 h 2744"/>
                <a:gd name="T8" fmla="*/ 213 w 891"/>
                <a:gd name="T9" fmla="*/ 1292 h 2744"/>
                <a:gd name="T10" fmla="*/ 159 w 891"/>
                <a:gd name="T11" fmla="*/ 1886 h 2744"/>
                <a:gd name="T12" fmla="*/ 121 w 891"/>
                <a:gd name="T13" fmla="*/ 1310 h 2744"/>
                <a:gd name="T14" fmla="*/ 204 w 891"/>
                <a:gd name="T15" fmla="*/ 789 h 2744"/>
                <a:gd name="T16" fmla="*/ 443 w 891"/>
                <a:gd name="T17" fmla="*/ 216 h 2744"/>
                <a:gd name="T18" fmla="*/ 686 w 891"/>
                <a:gd name="T19" fmla="*/ 781 h 2744"/>
                <a:gd name="T20" fmla="*/ 1 h 2881172"/>
                <a:gd name="T21" fmla="*/ 1468 h 2744"/>
                <a:gd name="T22" fmla="*/ 445 w 891"/>
                <a:gd name="T23" fmla="*/ 2644 h 2744"/>
                <a:gd name="T24" fmla="*/ 323 w 891"/>
                <a:gd name="T25" fmla="*/ 2146 h 2744"/>
                <a:gd name="T26" fmla="*/ 447 w 891"/>
                <a:gd name="T27" fmla="*/ 1653 h 2744"/>
                <a:gd name="T28" fmla="*/ 565 w 891"/>
                <a:gd name="T29" fmla="*/ 2125 h 2744"/>
                <a:gd name="T30" fmla="*/ 445 w 891"/>
                <a:gd name="T31" fmla="*/ 2644 h 2744"/>
                <a:gd name="T32" fmla="*/ 799 w 891"/>
                <a:gd name="T33" fmla="*/ 784 h 2744"/>
                <a:gd name="T34" fmla="*/ 445 w 891"/>
                <a:gd name="T35" fmla="*/ 0 h 2744"/>
                <a:gd name="T36" fmla="*/ 117 w 891"/>
                <a:gd name="T37" fmla="*/ 685 h 2744"/>
                <a:gd name="T38" fmla="*/ 35 w 891"/>
                <a:gd name="T39" fmla="*/ 1673 h 2744"/>
                <a:gd name="T40" fmla="*/ 203 w 891"/>
                <a:gd name="T41" fmla="*/ 2307 h 2744"/>
                <a:gd name="T42" fmla="*/ 447 w 891"/>
                <a:gd name="T43" fmla="*/ 2744 h 2744"/>
                <a:gd name="T44" fmla="*/ 849 w 891"/>
                <a:gd name="T45" fmla="*/ 1717 h 2744"/>
                <a:gd name="T46" fmla="*/ 799 w 891"/>
                <a:gd name="T47" fmla="*/ 784 h 2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1" h="2744">
                  <a:moveTo>
                    <a:pt x="773" y="1468"/>
                  </a:moveTo>
                  <a:cubicBezTo>
                    <a:pt x="769" y="1621"/>
                    <a:pt x="751" y="1783"/>
                    <a:pt x="727" y="1880"/>
                  </a:cubicBezTo>
                  <a:cubicBezTo>
                    <a:pt x="736" y="1713"/>
                    <a:pt x="716" y="1478"/>
                    <a:pt x="677" y="1294"/>
                  </a:cubicBezTo>
                  <a:cubicBezTo>
                    <a:pt x="639" y="1110"/>
                    <a:pt x="530" y="802"/>
                    <a:pt x="443" y="660"/>
                  </a:cubicBezTo>
                  <a:cubicBezTo>
                    <a:pt x="363" y="796"/>
                    <a:pt x="264" y="1061"/>
                    <a:pt x="213" y="1292"/>
                  </a:cubicBezTo>
                  <a:cubicBezTo>
                    <a:pt x="161" y="1523"/>
                    <a:pt x="159" y="1802"/>
                    <a:pt x="159" y="1886"/>
                  </a:cubicBezTo>
                  <a:cubicBezTo>
                    <a:pt x="145" y="1815"/>
                    <a:pt x="111" y="1563"/>
                    <a:pt x="121" y="1310"/>
                  </a:cubicBezTo>
                  <a:cubicBezTo>
                    <a:pt x="129" y="1102"/>
                    <a:pt x="177" y="888"/>
                    <a:pt x="204" y="789"/>
                  </a:cubicBezTo>
                  <a:cubicBezTo>
                    <a:pt x="306" y="460"/>
                    <a:pt x="422" y="249"/>
                    <a:pt x="443" y="216"/>
                  </a:cubicBezTo>
                  <a:cubicBezTo>
                    <a:pt x="465" y="249"/>
                    <a:pt x="610" y="508"/>
                    <a:pt x="686" y="781"/>
                  </a:cubicBezTo>
                  <a:cubicBezTo>
                    <a:pt x="761" y="1053"/>
                    <a:pt x="776" y="1314"/>
                    <a:pt x="773" y="1468"/>
                  </a:cubicBezTo>
                  <a:close/>
                  <a:moveTo>
                    <a:pt x="445" y="2644"/>
                  </a:moveTo>
                  <a:cubicBezTo>
                    <a:pt x="400" y="2559"/>
                    <a:pt x="330" y="2397"/>
                    <a:pt x="323" y="2146"/>
                  </a:cubicBezTo>
                  <a:cubicBezTo>
                    <a:pt x="321" y="1904"/>
                    <a:pt x="418" y="1697"/>
                    <a:pt x="447" y="1653"/>
                  </a:cubicBezTo>
                  <a:cubicBezTo>
                    <a:pt x="472" y="1697"/>
                    <a:pt x="555" y="1877"/>
                    <a:pt x="565" y="2125"/>
                  </a:cubicBezTo>
                  <a:cubicBezTo>
                    <a:pt x="572" y="2367"/>
                    <a:pt x="492" y="2557"/>
                    <a:pt x="445" y="2644"/>
                  </a:cubicBezTo>
                  <a:close/>
                  <a:moveTo>
                    <a:pt x="799" y="784"/>
                  </a:moveTo>
                  <a:cubicBezTo>
                    <a:pt x="707" y="381"/>
                    <a:pt x="477" y="54"/>
                    <a:pt x="445" y="0"/>
                  </a:cubicBezTo>
                  <a:cubicBezTo>
                    <a:pt x="395" y="75"/>
                    <a:pt x="211" y="364"/>
                    <a:pt x="117" y="685"/>
                  </a:cubicBezTo>
                  <a:cubicBezTo>
                    <a:pt x="15" y="1043"/>
                    <a:pt x="0" y="1361"/>
                    <a:pt x="35" y="1673"/>
                  </a:cubicBezTo>
                  <a:cubicBezTo>
                    <a:pt x="70" y="1986"/>
                    <a:pt x="203" y="2307"/>
                    <a:pt x="203" y="2307"/>
                  </a:cubicBezTo>
                  <a:cubicBezTo>
                    <a:pt x="273" y="2475"/>
                    <a:pt x="378" y="2655"/>
                    <a:pt x="447" y="2744"/>
                  </a:cubicBezTo>
                  <a:cubicBezTo>
                    <a:pt x="547" y="2614"/>
                    <a:pt x="778" y="2225"/>
                    <a:pt x="849" y="1717"/>
                  </a:cubicBezTo>
                  <a:cubicBezTo>
                    <a:pt x="890" y="1434"/>
                    <a:pt x="891" y="1187"/>
                    <a:pt x="799" y="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636588" y="358775"/>
              <a:ext cx="315912" cy="365125"/>
            </a:xfrm>
            <a:custGeom>
              <a:avLst/>
              <a:gdLst>
                <a:gd name="T0" fmla="*/ 2201 w 2597"/>
                <a:gd name="T1" fmla="*/ 1501 h 3002"/>
                <a:gd name="T2" fmla="*/ 1501 w 2597"/>
                <a:gd name="T3" fmla="*/ 1501 h 3002"/>
                <a:gd name="T4" fmla="*/ 1501 w 2597"/>
                <a:gd name="T5" fmla="*/ 1971 h 3002"/>
                <a:gd name="T6" fmla="*/ 1503 w 2597"/>
                <a:gd name="T7" fmla="*/ 1969 h 3002"/>
                <a:gd name="T8" fmla="*/ 2100 w 2597"/>
                <a:gd name="T9" fmla="*/ 1969 h 3002"/>
                <a:gd name="T10" fmla="*/ 2100 w 2597"/>
                <a:gd name="T11" fmla="*/ 2566 h 3002"/>
                <a:gd name="T12" fmla="*/ 2098 w 2597"/>
                <a:gd name="T13" fmla="*/ 2568 h 3002"/>
                <a:gd name="T14" fmla="*/ 2098 w 2597"/>
                <a:gd name="T15" fmla="*/ 2568 h 3002"/>
                <a:gd name="T16" fmla="*/ 2096 w 2597"/>
                <a:gd name="T17" fmla="*/ 2570 h 3002"/>
                <a:gd name="T18" fmla="*/ 1501 w 2597"/>
                <a:gd name="T19" fmla="*/ 2815 h 3002"/>
                <a:gd name="T20" fmla="*/ 905 w 2597"/>
                <a:gd name="T21" fmla="*/ 2568 h 3002"/>
                <a:gd name="T22" fmla="*/ 802 w 2597"/>
                <a:gd name="T23" fmla="*/ 1501 h 3002"/>
                <a:gd name="T24" fmla="*/ 905 w 2597"/>
                <a:gd name="T25" fmla="*/ 1375 h 3002"/>
                <a:gd name="T26" fmla="*/ 1501 w 2597"/>
                <a:gd name="T27" fmla="*/ 1129 h 3002"/>
                <a:gd name="T28" fmla="*/ 1501 w 2597"/>
                <a:gd name="T29" fmla="*/ 0 h 3002"/>
                <a:gd name="T30" fmla="*/ 0 w 2597"/>
                <a:gd name="T31" fmla="*/ 1501 h 3002"/>
                <a:gd name="T32" fmla="*/ 1501 w 2597"/>
                <a:gd name="T33" fmla="*/ 3002 h 3002"/>
                <a:gd name="T34" fmla="*/ 2597 w 2597"/>
                <a:gd name="T35" fmla="*/ 2527 h 3002"/>
                <a:gd name="T36" fmla="*/ 2597 w 2597"/>
                <a:gd name="T37" fmla="*/ 1501 h 3002"/>
                <a:gd name="T38" fmla="*/ 2201 w 2597"/>
                <a:gd name="T39" fmla="*/ 1501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97" h="3002">
                  <a:moveTo>
                    <a:pt x="2201" y="1501"/>
                  </a:moveTo>
                  <a:lnTo>
                    <a:pt x="1501" y="1501"/>
                  </a:lnTo>
                  <a:lnTo>
                    <a:pt x="1501" y="1971"/>
                  </a:lnTo>
                  <a:cubicBezTo>
                    <a:pt x="1502" y="1970"/>
                    <a:pt x="1503" y="1969"/>
                    <a:pt x="1503" y="1969"/>
                  </a:cubicBezTo>
                  <a:cubicBezTo>
                    <a:pt x="1668" y="1804"/>
                    <a:pt x="1935" y="1804"/>
                    <a:pt x="2100" y="1969"/>
                  </a:cubicBezTo>
                  <a:cubicBezTo>
                    <a:pt x="2265" y="2133"/>
                    <a:pt x="2265" y="2401"/>
                    <a:pt x="2100" y="2566"/>
                  </a:cubicBezTo>
                  <a:cubicBezTo>
                    <a:pt x="2100" y="2566"/>
                    <a:pt x="2099" y="2567"/>
                    <a:pt x="2098" y="2568"/>
                  </a:cubicBezTo>
                  <a:cubicBezTo>
                    <a:pt x="2098" y="2568"/>
                    <a:pt x="2098" y="2568"/>
                    <a:pt x="2098" y="2568"/>
                  </a:cubicBezTo>
                  <a:cubicBezTo>
                    <a:pt x="2097" y="2568"/>
                    <a:pt x="2096" y="2569"/>
                    <a:pt x="2096" y="2570"/>
                  </a:cubicBezTo>
                  <a:cubicBezTo>
                    <a:pt x="1931" y="2733"/>
                    <a:pt x="1716" y="2815"/>
                    <a:pt x="1501" y="2815"/>
                  </a:cubicBezTo>
                  <a:cubicBezTo>
                    <a:pt x="1286" y="2815"/>
                    <a:pt x="1070" y="2733"/>
                    <a:pt x="905" y="2568"/>
                  </a:cubicBezTo>
                  <a:cubicBezTo>
                    <a:pt x="615" y="2278"/>
                    <a:pt x="581" y="1829"/>
                    <a:pt x="802" y="1501"/>
                  </a:cubicBezTo>
                  <a:cubicBezTo>
                    <a:pt x="832" y="1457"/>
                    <a:pt x="866" y="1415"/>
                    <a:pt x="905" y="1375"/>
                  </a:cubicBezTo>
                  <a:cubicBezTo>
                    <a:pt x="1070" y="1211"/>
                    <a:pt x="1286" y="1129"/>
                    <a:pt x="1501" y="1129"/>
                  </a:cubicBezTo>
                  <a:lnTo>
                    <a:pt x="1501" y="0"/>
                  </a:lnTo>
                  <a:cubicBezTo>
                    <a:pt x="672" y="0"/>
                    <a:pt x="0" y="672"/>
                    <a:pt x="0" y="1501"/>
                  </a:cubicBezTo>
                  <a:cubicBezTo>
                    <a:pt x="0" y="2330"/>
                    <a:pt x="672" y="3002"/>
                    <a:pt x="1501" y="3002"/>
                  </a:cubicBezTo>
                  <a:cubicBezTo>
                    <a:pt x="1934" y="3002"/>
                    <a:pt x="2323" y="2820"/>
                    <a:pt x="2597" y="2527"/>
                  </a:cubicBezTo>
                  <a:lnTo>
                    <a:pt x="2597" y="1501"/>
                  </a:lnTo>
                  <a:lnTo>
                    <a:pt x="2201" y="1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974725" y="358775"/>
              <a:ext cx="69850" cy="182562"/>
            </a:xfrm>
            <a:custGeom>
              <a:avLst/>
              <a:gdLst>
                <a:gd name="T0" fmla="*/ 0 w 572"/>
                <a:gd name="T1" fmla="*/ 0 h 1501"/>
                <a:gd name="T2" fmla="*/ 572 w 572"/>
                <a:gd name="T3" fmla="*/ 0 h 1501"/>
                <a:gd name="T4" fmla="*/ 572 w 572"/>
                <a:gd name="T5" fmla="*/ 186 h 1501"/>
                <a:gd name="T6" fmla="*/ 300 w 572"/>
                <a:gd name="T7" fmla="*/ 186 h 1501"/>
                <a:gd name="T8" fmla="*/ 300 w 572"/>
                <a:gd name="T9" fmla="*/ 1501 h 1501"/>
                <a:gd name="T10" fmla="*/ 0 w 572"/>
                <a:gd name="T11" fmla="*/ 1501 h 1501"/>
                <a:gd name="T12" fmla="*/ 0 w 572"/>
                <a:gd name="T13" fmla="*/ 0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2" h="1501">
                  <a:moveTo>
                    <a:pt x="0" y="0"/>
                  </a:moveTo>
                  <a:lnTo>
                    <a:pt x="572" y="0"/>
                  </a:lnTo>
                  <a:lnTo>
                    <a:pt x="572" y="186"/>
                  </a:lnTo>
                  <a:lnTo>
                    <a:pt x="300" y="186"/>
                  </a:lnTo>
                  <a:lnTo>
                    <a:pt x="300" y="1501"/>
                  </a:lnTo>
                  <a:lnTo>
                    <a:pt x="0" y="15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1042988" y="358775"/>
              <a:ext cx="95250" cy="182562"/>
            </a:xfrm>
            <a:custGeom>
              <a:avLst/>
              <a:gdLst>
                <a:gd name="T0" fmla="*/ 0 w 785"/>
                <a:gd name="T1" fmla="*/ 1501 h 1501"/>
                <a:gd name="T2" fmla="*/ 294 w 785"/>
                <a:gd name="T3" fmla="*/ 1501 h 1501"/>
                <a:gd name="T4" fmla="*/ 322 w 785"/>
                <a:gd name="T5" fmla="*/ 1102 h 1501"/>
                <a:gd name="T6" fmla="*/ 463 w 785"/>
                <a:gd name="T7" fmla="*/ 1102 h 1501"/>
                <a:gd name="T8" fmla="*/ 491 w 785"/>
                <a:gd name="T9" fmla="*/ 1501 h 1501"/>
                <a:gd name="T10" fmla="*/ 785 w 785"/>
                <a:gd name="T11" fmla="*/ 1501 h 1501"/>
                <a:gd name="T12" fmla="*/ 628 w 785"/>
                <a:gd name="T13" fmla="*/ 0 h 1501"/>
                <a:gd name="T14" fmla="*/ 157 w 785"/>
                <a:gd name="T15" fmla="*/ 0 h 1501"/>
                <a:gd name="T16" fmla="*/ 0 w 785"/>
                <a:gd name="T17" fmla="*/ 1501 h 1501"/>
                <a:gd name="T18" fmla="*/ 332 w 785"/>
                <a:gd name="T19" fmla="*/ 937 h 1501"/>
                <a:gd name="T20" fmla="*/ 384 w 785"/>
                <a:gd name="T21" fmla="*/ 186 h 1501"/>
                <a:gd name="T22" fmla="*/ 401 w 785"/>
                <a:gd name="T23" fmla="*/ 186 h 1501"/>
                <a:gd name="T24" fmla="*/ 453 w 785"/>
                <a:gd name="T25" fmla="*/ 937 h 1501"/>
                <a:gd name="T26" fmla="*/ 332 w 785"/>
                <a:gd name="T27" fmla="*/ 937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5" h="1501">
                  <a:moveTo>
                    <a:pt x="0" y="1501"/>
                  </a:moveTo>
                  <a:lnTo>
                    <a:pt x="294" y="1501"/>
                  </a:lnTo>
                  <a:lnTo>
                    <a:pt x="322" y="1102"/>
                  </a:lnTo>
                  <a:lnTo>
                    <a:pt x="463" y="1102"/>
                  </a:lnTo>
                  <a:lnTo>
                    <a:pt x="491" y="1501"/>
                  </a:lnTo>
                  <a:lnTo>
                    <a:pt x="785" y="1501"/>
                  </a:lnTo>
                  <a:lnTo>
                    <a:pt x="628" y="0"/>
                  </a:lnTo>
                  <a:lnTo>
                    <a:pt x="157" y="0"/>
                  </a:lnTo>
                  <a:lnTo>
                    <a:pt x="0" y="1501"/>
                  </a:lnTo>
                  <a:close/>
                  <a:moveTo>
                    <a:pt x="332" y="937"/>
                  </a:moveTo>
                  <a:lnTo>
                    <a:pt x="384" y="186"/>
                  </a:lnTo>
                  <a:lnTo>
                    <a:pt x="401" y="186"/>
                  </a:lnTo>
                  <a:lnTo>
                    <a:pt x="453" y="937"/>
                  </a:lnTo>
                  <a:lnTo>
                    <a:pt x="332" y="9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1150938" y="358775"/>
              <a:ext cx="84137" cy="182562"/>
            </a:xfrm>
            <a:custGeom>
              <a:avLst/>
              <a:gdLst>
                <a:gd name="T0" fmla="*/ 300 w 695"/>
                <a:gd name="T1" fmla="*/ 975 h 1501"/>
                <a:gd name="T2" fmla="*/ 300 w 695"/>
                <a:gd name="T3" fmla="*/ 1258 h 1501"/>
                <a:gd name="T4" fmla="*/ 347 w 695"/>
                <a:gd name="T5" fmla="*/ 1307 h 1501"/>
                <a:gd name="T6" fmla="*/ 395 w 695"/>
                <a:gd name="T7" fmla="*/ 1258 h 1501"/>
                <a:gd name="T8" fmla="*/ 395 w 695"/>
                <a:gd name="T9" fmla="*/ 909 h 1501"/>
                <a:gd name="T10" fmla="*/ 275 w 695"/>
                <a:gd name="T11" fmla="*/ 810 h 1501"/>
                <a:gd name="T12" fmla="*/ 152 w 695"/>
                <a:gd name="T13" fmla="*/ 810 h 1501"/>
                <a:gd name="T14" fmla="*/ 152 w 695"/>
                <a:gd name="T15" fmla="*/ 645 h 1501"/>
                <a:gd name="T16" fmla="*/ 279 w 695"/>
                <a:gd name="T17" fmla="*/ 645 h 1501"/>
                <a:gd name="T18" fmla="*/ 395 w 695"/>
                <a:gd name="T19" fmla="*/ 534 h 1501"/>
                <a:gd name="T20" fmla="*/ 395 w 695"/>
                <a:gd name="T21" fmla="*/ 236 h 1501"/>
                <a:gd name="T22" fmla="*/ 347 w 695"/>
                <a:gd name="T23" fmla="*/ 186 h 1501"/>
                <a:gd name="T24" fmla="*/ 300 w 695"/>
                <a:gd name="T25" fmla="*/ 236 h 1501"/>
                <a:gd name="T26" fmla="*/ 300 w 695"/>
                <a:gd name="T27" fmla="*/ 480 h 1501"/>
                <a:gd name="T28" fmla="*/ 0 w 695"/>
                <a:gd name="T29" fmla="*/ 480 h 1501"/>
                <a:gd name="T30" fmla="*/ 0 w 695"/>
                <a:gd name="T31" fmla="*/ 268 h 1501"/>
                <a:gd name="T32" fmla="*/ 223 w 695"/>
                <a:gd name="T33" fmla="*/ 0 h 1501"/>
                <a:gd name="T34" fmla="*/ 472 w 695"/>
                <a:gd name="T35" fmla="*/ 0 h 1501"/>
                <a:gd name="T36" fmla="*/ 695 w 695"/>
                <a:gd name="T37" fmla="*/ 268 h 1501"/>
                <a:gd name="T38" fmla="*/ 695 w 695"/>
                <a:gd name="T39" fmla="*/ 508 h 1501"/>
                <a:gd name="T40" fmla="*/ 491 w 695"/>
                <a:gd name="T41" fmla="*/ 712 h 1501"/>
                <a:gd name="T42" fmla="*/ 491 w 695"/>
                <a:gd name="T43" fmla="*/ 727 h 1501"/>
                <a:gd name="T44" fmla="*/ 695 w 695"/>
                <a:gd name="T45" fmla="*/ 930 h 1501"/>
                <a:gd name="T46" fmla="*/ 695 w 695"/>
                <a:gd name="T47" fmla="*/ 1233 h 1501"/>
                <a:gd name="T48" fmla="*/ 472 w 695"/>
                <a:gd name="T49" fmla="*/ 1501 h 1501"/>
                <a:gd name="T50" fmla="*/ 223 w 695"/>
                <a:gd name="T51" fmla="*/ 1501 h 1501"/>
                <a:gd name="T52" fmla="*/ 0 w 695"/>
                <a:gd name="T53" fmla="*/ 1233 h 1501"/>
                <a:gd name="T54" fmla="*/ 0 w 695"/>
                <a:gd name="T55" fmla="*/ 975 h 1501"/>
                <a:gd name="T56" fmla="*/ 300 w 695"/>
                <a:gd name="T57" fmla="*/ 975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5" h="1501">
                  <a:moveTo>
                    <a:pt x="300" y="975"/>
                  </a:moveTo>
                  <a:lnTo>
                    <a:pt x="300" y="1258"/>
                  </a:lnTo>
                  <a:cubicBezTo>
                    <a:pt x="300" y="1297"/>
                    <a:pt x="330" y="1307"/>
                    <a:pt x="347" y="1307"/>
                  </a:cubicBezTo>
                  <a:cubicBezTo>
                    <a:pt x="375" y="1307"/>
                    <a:pt x="395" y="1284"/>
                    <a:pt x="395" y="1258"/>
                  </a:cubicBezTo>
                  <a:lnTo>
                    <a:pt x="395" y="909"/>
                  </a:lnTo>
                  <a:cubicBezTo>
                    <a:pt x="395" y="862"/>
                    <a:pt x="386" y="810"/>
                    <a:pt x="275" y="810"/>
                  </a:cubicBezTo>
                  <a:lnTo>
                    <a:pt x="152" y="810"/>
                  </a:lnTo>
                  <a:lnTo>
                    <a:pt x="152" y="645"/>
                  </a:lnTo>
                  <a:lnTo>
                    <a:pt x="279" y="645"/>
                  </a:lnTo>
                  <a:cubicBezTo>
                    <a:pt x="365" y="645"/>
                    <a:pt x="395" y="626"/>
                    <a:pt x="395" y="534"/>
                  </a:cubicBezTo>
                  <a:lnTo>
                    <a:pt x="395" y="236"/>
                  </a:lnTo>
                  <a:cubicBezTo>
                    <a:pt x="395" y="210"/>
                    <a:pt x="375" y="186"/>
                    <a:pt x="347" y="186"/>
                  </a:cubicBezTo>
                  <a:cubicBezTo>
                    <a:pt x="330" y="186"/>
                    <a:pt x="300" y="197"/>
                    <a:pt x="300" y="236"/>
                  </a:cubicBezTo>
                  <a:lnTo>
                    <a:pt x="300" y="480"/>
                  </a:lnTo>
                  <a:lnTo>
                    <a:pt x="0" y="480"/>
                  </a:lnTo>
                  <a:lnTo>
                    <a:pt x="0" y="268"/>
                  </a:lnTo>
                  <a:cubicBezTo>
                    <a:pt x="0" y="163"/>
                    <a:pt x="13" y="0"/>
                    <a:pt x="223" y="0"/>
                  </a:cubicBezTo>
                  <a:lnTo>
                    <a:pt x="472" y="0"/>
                  </a:lnTo>
                  <a:cubicBezTo>
                    <a:pt x="682" y="0"/>
                    <a:pt x="695" y="163"/>
                    <a:pt x="695" y="268"/>
                  </a:cubicBezTo>
                  <a:lnTo>
                    <a:pt x="695" y="508"/>
                  </a:lnTo>
                  <a:cubicBezTo>
                    <a:pt x="695" y="671"/>
                    <a:pt x="581" y="716"/>
                    <a:pt x="491" y="712"/>
                  </a:cubicBezTo>
                  <a:lnTo>
                    <a:pt x="491" y="727"/>
                  </a:lnTo>
                  <a:cubicBezTo>
                    <a:pt x="693" y="723"/>
                    <a:pt x="695" y="877"/>
                    <a:pt x="695" y="930"/>
                  </a:cubicBezTo>
                  <a:lnTo>
                    <a:pt x="695" y="1233"/>
                  </a:lnTo>
                  <a:cubicBezTo>
                    <a:pt x="695" y="1338"/>
                    <a:pt x="682" y="1501"/>
                    <a:pt x="472" y="1501"/>
                  </a:cubicBezTo>
                  <a:lnTo>
                    <a:pt x="223" y="1501"/>
                  </a:lnTo>
                  <a:cubicBezTo>
                    <a:pt x="13" y="1501"/>
                    <a:pt x="0" y="1338"/>
                    <a:pt x="0" y="1233"/>
                  </a:cubicBezTo>
                  <a:lnTo>
                    <a:pt x="0" y="975"/>
                  </a:lnTo>
                  <a:lnTo>
                    <a:pt x="300" y="9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1254125" y="358775"/>
              <a:ext cx="84137" cy="182562"/>
            </a:xfrm>
            <a:custGeom>
              <a:avLst/>
              <a:gdLst>
                <a:gd name="T0" fmla="*/ 0 w 694"/>
                <a:gd name="T1" fmla="*/ 0 h 1501"/>
                <a:gd name="T2" fmla="*/ 694 w 694"/>
                <a:gd name="T3" fmla="*/ 0 h 1501"/>
                <a:gd name="T4" fmla="*/ 694 w 694"/>
                <a:gd name="T5" fmla="*/ 1501 h 1501"/>
                <a:gd name="T6" fmla="*/ 394 w 694"/>
                <a:gd name="T7" fmla="*/ 1501 h 1501"/>
                <a:gd name="T8" fmla="*/ 394 w 694"/>
                <a:gd name="T9" fmla="*/ 186 h 1501"/>
                <a:gd name="T10" fmla="*/ 300 w 694"/>
                <a:gd name="T11" fmla="*/ 186 h 1501"/>
                <a:gd name="T12" fmla="*/ 300 w 694"/>
                <a:gd name="T13" fmla="*/ 1501 h 1501"/>
                <a:gd name="T14" fmla="*/ 0 w 694"/>
                <a:gd name="T15" fmla="*/ 1501 h 1501"/>
                <a:gd name="T16" fmla="*/ 0 w 694"/>
                <a:gd name="T17" fmla="*/ 0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4" h="1501">
                  <a:moveTo>
                    <a:pt x="0" y="0"/>
                  </a:moveTo>
                  <a:lnTo>
                    <a:pt x="694" y="0"/>
                  </a:lnTo>
                  <a:lnTo>
                    <a:pt x="694" y="1501"/>
                  </a:lnTo>
                  <a:lnTo>
                    <a:pt x="394" y="1501"/>
                  </a:lnTo>
                  <a:lnTo>
                    <a:pt x="394" y="186"/>
                  </a:lnTo>
                  <a:lnTo>
                    <a:pt x="300" y="186"/>
                  </a:lnTo>
                  <a:lnTo>
                    <a:pt x="300" y="1501"/>
                  </a:lnTo>
                  <a:lnTo>
                    <a:pt x="0" y="15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360488" y="358775"/>
              <a:ext cx="84137" cy="182562"/>
            </a:xfrm>
            <a:custGeom>
              <a:avLst/>
              <a:gdLst>
                <a:gd name="T0" fmla="*/ 0 w 694"/>
                <a:gd name="T1" fmla="*/ 1501 h 1501"/>
                <a:gd name="T2" fmla="*/ 300 w 694"/>
                <a:gd name="T3" fmla="*/ 1501 h 1501"/>
                <a:gd name="T4" fmla="*/ 300 w 694"/>
                <a:gd name="T5" fmla="*/ 990 h 1501"/>
                <a:gd name="T6" fmla="*/ 471 w 694"/>
                <a:gd name="T7" fmla="*/ 990 h 1501"/>
                <a:gd name="T8" fmla="*/ 694 w 694"/>
                <a:gd name="T9" fmla="*/ 723 h 1501"/>
                <a:gd name="T10" fmla="*/ 694 w 694"/>
                <a:gd name="T11" fmla="*/ 268 h 1501"/>
                <a:gd name="T12" fmla="*/ 471 w 694"/>
                <a:gd name="T13" fmla="*/ 0 h 1501"/>
                <a:gd name="T14" fmla="*/ 0 w 694"/>
                <a:gd name="T15" fmla="*/ 0 h 1501"/>
                <a:gd name="T16" fmla="*/ 0 w 694"/>
                <a:gd name="T17" fmla="*/ 1501 h 1501"/>
                <a:gd name="T18" fmla="*/ 300 w 694"/>
                <a:gd name="T19" fmla="*/ 826 h 1501"/>
                <a:gd name="T20" fmla="*/ 300 w 694"/>
                <a:gd name="T21" fmla="*/ 186 h 1501"/>
                <a:gd name="T22" fmla="*/ 338 w 694"/>
                <a:gd name="T23" fmla="*/ 186 h 1501"/>
                <a:gd name="T24" fmla="*/ 394 w 694"/>
                <a:gd name="T25" fmla="*/ 261 h 1501"/>
                <a:gd name="T26" fmla="*/ 394 w 694"/>
                <a:gd name="T27" fmla="*/ 750 h 1501"/>
                <a:gd name="T28" fmla="*/ 338 w 694"/>
                <a:gd name="T29" fmla="*/ 826 h 1501"/>
                <a:gd name="T30" fmla="*/ 300 w 694"/>
                <a:gd name="T31" fmla="*/ 826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4" h="1501">
                  <a:moveTo>
                    <a:pt x="0" y="1501"/>
                  </a:moveTo>
                  <a:lnTo>
                    <a:pt x="300" y="1501"/>
                  </a:lnTo>
                  <a:lnTo>
                    <a:pt x="300" y="990"/>
                  </a:lnTo>
                  <a:lnTo>
                    <a:pt x="471" y="990"/>
                  </a:lnTo>
                  <a:cubicBezTo>
                    <a:pt x="681" y="990"/>
                    <a:pt x="694" y="828"/>
                    <a:pt x="694" y="723"/>
                  </a:cubicBezTo>
                  <a:lnTo>
                    <a:pt x="694" y="268"/>
                  </a:lnTo>
                  <a:cubicBezTo>
                    <a:pt x="694" y="163"/>
                    <a:pt x="681" y="0"/>
                    <a:pt x="471" y="0"/>
                  </a:cubicBezTo>
                  <a:lnTo>
                    <a:pt x="0" y="0"/>
                  </a:lnTo>
                  <a:lnTo>
                    <a:pt x="0" y="1501"/>
                  </a:lnTo>
                  <a:close/>
                  <a:moveTo>
                    <a:pt x="300" y="826"/>
                  </a:moveTo>
                  <a:lnTo>
                    <a:pt x="300" y="186"/>
                  </a:lnTo>
                  <a:lnTo>
                    <a:pt x="338" y="186"/>
                  </a:lnTo>
                  <a:cubicBezTo>
                    <a:pt x="371" y="186"/>
                    <a:pt x="394" y="214"/>
                    <a:pt x="394" y="261"/>
                  </a:cubicBezTo>
                  <a:lnTo>
                    <a:pt x="394" y="750"/>
                  </a:lnTo>
                  <a:cubicBezTo>
                    <a:pt x="394" y="798"/>
                    <a:pt x="371" y="826"/>
                    <a:pt x="338" y="826"/>
                  </a:cubicBezTo>
                  <a:lnTo>
                    <a:pt x="300" y="8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1462088" y="358775"/>
              <a:ext cx="84137" cy="182562"/>
            </a:xfrm>
            <a:custGeom>
              <a:avLst/>
              <a:gdLst>
                <a:gd name="T0" fmla="*/ 0 w 695"/>
                <a:gd name="T1" fmla="*/ 1233 h 1501"/>
                <a:gd name="T2" fmla="*/ 223 w 695"/>
                <a:gd name="T3" fmla="*/ 1501 h 1501"/>
                <a:gd name="T4" fmla="*/ 472 w 695"/>
                <a:gd name="T5" fmla="*/ 1501 h 1501"/>
                <a:gd name="T6" fmla="*/ 695 w 695"/>
                <a:gd name="T7" fmla="*/ 1233 h 1501"/>
                <a:gd name="T8" fmla="*/ 695 w 695"/>
                <a:gd name="T9" fmla="*/ 268 h 1501"/>
                <a:gd name="T10" fmla="*/ 472 w 695"/>
                <a:gd name="T11" fmla="*/ 0 h 1501"/>
                <a:gd name="T12" fmla="*/ 223 w 695"/>
                <a:gd name="T13" fmla="*/ 0 h 1501"/>
                <a:gd name="T14" fmla="*/ 0 w 695"/>
                <a:gd name="T15" fmla="*/ 268 h 1501"/>
                <a:gd name="T16" fmla="*/ 0 w 695"/>
                <a:gd name="T17" fmla="*/ 1233 h 1501"/>
                <a:gd name="T18" fmla="*/ 394 w 695"/>
                <a:gd name="T19" fmla="*/ 1258 h 1501"/>
                <a:gd name="T20" fmla="*/ 347 w 695"/>
                <a:gd name="T21" fmla="*/ 1307 h 1501"/>
                <a:gd name="T22" fmla="*/ 300 w 695"/>
                <a:gd name="T23" fmla="*/ 1258 h 1501"/>
                <a:gd name="T24" fmla="*/ 300 w 695"/>
                <a:gd name="T25" fmla="*/ 236 h 1501"/>
                <a:gd name="T26" fmla="*/ 347 w 695"/>
                <a:gd name="T27" fmla="*/ 186 h 1501"/>
                <a:gd name="T28" fmla="*/ 394 w 695"/>
                <a:gd name="T29" fmla="*/ 236 h 1501"/>
                <a:gd name="T30" fmla="*/ 394 w 695"/>
                <a:gd name="T31" fmla="*/ 1258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5" h="1501">
                  <a:moveTo>
                    <a:pt x="0" y="1233"/>
                  </a:moveTo>
                  <a:cubicBezTo>
                    <a:pt x="0" y="1338"/>
                    <a:pt x="13" y="1501"/>
                    <a:pt x="223" y="1501"/>
                  </a:cubicBezTo>
                  <a:lnTo>
                    <a:pt x="472" y="1501"/>
                  </a:lnTo>
                  <a:cubicBezTo>
                    <a:pt x="682" y="1501"/>
                    <a:pt x="695" y="1338"/>
                    <a:pt x="695" y="1233"/>
                  </a:cubicBezTo>
                  <a:lnTo>
                    <a:pt x="695" y="268"/>
                  </a:lnTo>
                  <a:cubicBezTo>
                    <a:pt x="695" y="163"/>
                    <a:pt x="682" y="0"/>
                    <a:pt x="472" y="0"/>
                  </a:cubicBezTo>
                  <a:lnTo>
                    <a:pt x="223" y="0"/>
                  </a:lnTo>
                  <a:cubicBezTo>
                    <a:pt x="13" y="0"/>
                    <a:pt x="0" y="163"/>
                    <a:pt x="0" y="268"/>
                  </a:cubicBezTo>
                  <a:lnTo>
                    <a:pt x="0" y="1233"/>
                  </a:lnTo>
                  <a:close/>
                  <a:moveTo>
                    <a:pt x="394" y="1258"/>
                  </a:moveTo>
                  <a:cubicBezTo>
                    <a:pt x="394" y="1284"/>
                    <a:pt x="375" y="1307"/>
                    <a:pt x="347" y="1307"/>
                  </a:cubicBezTo>
                  <a:cubicBezTo>
                    <a:pt x="330" y="1307"/>
                    <a:pt x="300" y="1297"/>
                    <a:pt x="300" y="1258"/>
                  </a:cubicBezTo>
                  <a:lnTo>
                    <a:pt x="300" y="236"/>
                  </a:lnTo>
                  <a:cubicBezTo>
                    <a:pt x="300" y="197"/>
                    <a:pt x="330" y="186"/>
                    <a:pt x="347" y="186"/>
                  </a:cubicBezTo>
                  <a:cubicBezTo>
                    <a:pt x="375" y="186"/>
                    <a:pt x="394" y="210"/>
                    <a:pt x="394" y="236"/>
                  </a:cubicBezTo>
                  <a:lnTo>
                    <a:pt x="394" y="12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1565275" y="358775"/>
              <a:ext cx="142875" cy="182562"/>
            </a:xfrm>
            <a:custGeom>
              <a:avLst/>
              <a:gdLst>
                <a:gd name="T0" fmla="*/ 780 w 1171"/>
                <a:gd name="T1" fmla="*/ 0 h 1501"/>
                <a:gd name="T2" fmla="*/ 1171 w 1171"/>
                <a:gd name="T3" fmla="*/ 0 h 1501"/>
                <a:gd name="T4" fmla="*/ 1171 w 1171"/>
                <a:gd name="T5" fmla="*/ 1501 h 1501"/>
                <a:gd name="T6" fmla="*/ 870 w 1171"/>
                <a:gd name="T7" fmla="*/ 1501 h 1501"/>
                <a:gd name="T8" fmla="*/ 870 w 1171"/>
                <a:gd name="T9" fmla="*/ 560 h 1501"/>
                <a:gd name="T10" fmla="*/ 860 w 1171"/>
                <a:gd name="T11" fmla="*/ 560 h 1501"/>
                <a:gd name="T12" fmla="*/ 705 w 1171"/>
                <a:gd name="T13" fmla="*/ 1501 h 1501"/>
                <a:gd name="T14" fmla="*/ 465 w 1171"/>
                <a:gd name="T15" fmla="*/ 1501 h 1501"/>
                <a:gd name="T16" fmla="*/ 311 w 1171"/>
                <a:gd name="T17" fmla="*/ 560 h 1501"/>
                <a:gd name="T18" fmla="*/ 300 w 1171"/>
                <a:gd name="T19" fmla="*/ 560 h 1501"/>
                <a:gd name="T20" fmla="*/ 300 w 1171"/>
                <a:gd name="T21" fmla="*/ 1501 h 1501"/>
                <a:gd name="T22" fmla="*/ 0 w 1171"/>
                <a:gd name="T23" fmla="*/ 1501 h 1501"/>
                <a:gd name="T24" fmla="*/ 0 w 1171"/>
                <a:gd name="T25" fmla="*/ 0 h 1501"/>
                <a:gd name="T26" fmla="*/ 390 w 1171"/>
                <a:gd name="T27" fmla="*/ 0 h 1501"/>
                <a:gd name="T28" fmla="*/ 585 w 1171"/>
                <a:gd name="T29" fmla="*/ 1055 h 1501"/>
                <a:gd name="T30" fmla="*/ 780 w 1171"/>
                <a:gd name="T31" fmla="*/ 0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1" h="1501">
                  <a:moveTo>
                    <a:pt x="780" y="0"/>
                  </a:moveTo>
                  <a:lnTo>
                    <a:pt x="1171" y="0"/>
                  </a:lnTo>
                  <a:lnTo>
                    <a:pt x="1171" y="1501"/>
                  </a:lnTo>
                  <a:lnTo>
                    <a:pt x="870" y="1501"/>
                  </a:lnTo>
                  <a:lnTo>
                    <a:pt x="870" y="560"/>
                  </a:lnTo>
                  <a:lnTo>
                    <a:pt x="860" y="560"/>
                  </a:lnTo>
                  <a:lnTo>
                    <a:pt x="705" y="1501"/>
                  </a:lnTo>
                  <a:lnTo>
                    <a:pt x="465" y="1501"/>
                  </a:lnTo>
                  <a:lnTo>
                    <a:pt x="311" y="560"/>
                  </a:lnTo>
                  <a:lnTo>
                    <a:pt x="300" y="560"/>
                  </a:lnTo>
                  <a:lnTo>
                    <a:pt x="300" y="1501"/>
                  </a:lnTo>
                  <a:lnTo>
                    <a:pt x="0" y="1501"/>
                  </a:lnTo>
                  <a:lnTo>
                    <a:pt x="0" y="0"/>
                  </a:lnTo>
                  <a:lnTo>
                    <a:pt x="390" y="0"/>
                  </a:lnTo>
                  <a:lnTo>
                    <a:pt x="585" y="1055"/>
                  </a:lnTo>
                  <a:lnTo>
                    <a:pt x="7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974725" y="598488"/>
              <a:ext cx="733425" cy="125412"/>
            </a:xfrm>
            <a:custGeom>
              <a:avLst/>
              <a:gdLst>
                <a:gd name="T0" fmla="*/ 6025 w 6025"/>
                <a:gd name="T1" fmla="*/ 1034 h 1034"/>
                <a:gd name="T2" fmla="*/ 0 w 6025"/>
                <a:gd name="T3" fmla="*/ 0 h 1034"/>
                <a:gd name="T4" fmla="*/ 351 w 6025"/>
                <a:gd name="T5" fmla="*/ 717 h 1034"/>
                <a:gd name="T6" fmla="*/ 457 w 6025"/>
                <a:gd name="T7" fmla="*/ 639 h 1034"/>
                <a:gd name="T8" fmla="*/ 351 w 6025"/>
                <a:gd name="T9" fmla="*/ 559 h 1034"/>
                <a:gd name="T10" fmla="*/ 5446 w 6025"/>
                <a:gd name="T11" fmla="*/ 397 h 1034"/>
                <a:gd name="T12" fmla="*/ 5818 w 6025"/>
                <a:gd name="T13" fmla="*/ 358 h 1034"/>
                <a:gd name="T14" fmla="*/ 5732 w 6025"/>
                <a:gd name="T15" fmla="*/ 502 h 1034"/>
                <a:gd name="T16" fmla="*/ 5642 w 6025"/>
                <a:gd name="T17" fmla="*/ 843 h 1034"/>
                <a:gd name="T18" fmla="*/ 5583 w 6025"/>
                <a:gd name="T19" fmla="*/ 643 h 1034"/>
                <a:gd name="T20" fmla="*/ 5690 w 6025"/>
                <a:gd name="T21" fmla="*/ 643 h 1034"/>
                <a:gd name="T22" fmla="*/ 5603 w 6025"/>
                <a:gd name="T23" fmla="*/ 561 h 1034"/>
                <a:gd name="T24" fmla="*/ 5639 w 6025"/>
                <a:gd name="T25" fmla="*/ 450 h 1034"/>
                <a:gd name="T26" fmla="*/ 5633 w 6025"/>
                <a:gd name="T27" fmla="*/ 305 h 1034"/>
                <a:gd name="T28" fmla="*/ 5446 w 6025"/>
                <a:gd name="T29" fmla="*/ 397 h 1034"/>
                <a:gd name="T30" fmla="*/ 4829 w 6025"/>
                <a:gd name="T31" fmla="*/ 319 h 1034"/>
                <a:gd name="T32" fmla="*/ 4789 w 6025"/>
                <a:gd name="T33" fmla="*/ 592 h 1034"/>
                <a:gd name="T34" fmla="*/ 4921 w 6025"/>
                <a:gd name="T35" fmla="*/ 208 h 1034"/>
                <a:gd name="T36" fmla="*/ 4911 w 6025"/>
                <a:gd name="T37" fmla="*/ 829 h 1034"/>
                <a:gd name="T38" fmla="*/ 4775 w 6025"/>
                <a:gd name="T39" fmla="*/ 704 h 1034"/>
                <a:gd name="T40" fmla="*/ 4607 w 6025"/>
                <a:gd name="T41" fmla="*/ 829 h 1034"/>
                <a:gd name="T42" fmla="*/ 4921 w 6025"/>
                <a:gd name="T43" fmla="*/ 208 h 1034"/>
                <a:gd name="T44" fmla="*/ 4194 w 6025"/>
                <a:gd name="T45" fmla="*/ 325 h 1034"/>
                <a:gd name="T46" fmla="*/ 3996 w 6025"/>
                <a:gd name="T47" fmla="*/ 829 h 1034"/>
                <a:gd name="T48" fmla="*/ 3847 w 6025"/>
                <a:gd name="T49" fmla="*/ 208 h 1034"/>
                <a:gd name="T50" fmla="*/ 3081 w 6025"/>
                <a:gd name="T51" fmla="*/ 208 h 1034"/>
                <a:gd name="T52" fmla="*/ 3059 w 6025"/>
                <a:gd name="T53" fmla="*/ 598 h 1034"/>
                <a:gd name="T54" fmla="*/ 3186 w 6025"/>
                <a:gd name="T55" fmla="*/ 208 h 1034"/>
                <a:gd name="T56" fmla="*/ 3329 w 6025"/>
                <a:gd name="T57" fmla="*/ 829 h 1034"/>
                <a:gd name="T58" fmla="*/ 3186 w 6025"/>
                <a:gd name="T59" fmla="*/ 684 h 1034"/>
                <a:gd name="T60" fmla="*/ 3213 w 6025"/>
                <a:gd name="T61" fmla="*/ 451 h 1034"/>
                <a:gd name="T62" fmla="*/ 2938 w 6025"/>
                <a:gd name="T63" fmla="*/ 829 h 1034"/>
                <a:gd name="T64" fmla="*/ 3081 w 6025"/>
                <a:gd name="T65" fmla="*/ 208 h 1034"/>
                <a:gd name="T66" fmla="*/ 2173 w 6025"/>
                <a:gd name="T67" fmla="*/ 362 h 1034"/>
                <a:gd name="T68" fmla="*/ 2151 w 6025"/>
                <a:gd name="T69" fmla="*/ 598 h 1034"/>
                <a:gd name="T70" fmla="*/ 2420 w 6025"/>
                <a:gd name="T71" fmla="*/ 208 h 1034"/>
                <a:gd name="T72" fmla="*/ 2278 w 6025"/>
                <a:gd name="T73" fmla="*/ 829 h 1034"/>
                <a:gd name="T74" fmla="*/ 2305 w 6025"/>
                <a:gd name="T75" fmla="*/ 451 h 1034"/>
                <a:gd name="T76" fmla="*/ 2176 w 6025"/>
                <a:gd name="T77" fmla="*/ 829 h 1034"/>
                <a:gd name="T78" fmla="*/ 2030 w 6025"/>
                <a:gd name="T79" fmla="*/ 208 h 1034"/>
                <a:gd name="T80" fmla="*/ 1265 w 6025"/>
                <a:gd name="T81" fmla="*/ 447 h 1034"/>
                <a:gd name="T82" fmla="*/ 1363 w 6025"/>
                <a:gd name="T83" fmla="*/ 208 h 1034"/>
                <a:gd name="T84" fmla="*/ 1512 w 6025"/>
                <a:gd name="T85" fmla="*/ 829 h 1034"/>
                <a:gd name="T86" fmla="*/ 1363 w 6025"/>
                <a:gd name="T87" fmla="*/ 565 h 1034"/>
                <a:gd name="T88" fmla="*/ 1265 w 6025"/>
                <a:gd name="T89" fmla="*/ 829 h 1034"/>
                <a:gd name="T90" fmla="*/ 1115 w 6025"/>
                <a:gd name="T91" fmla="*/ 208 h 1034"/>
                <a:gd name="T92" fmla="*/ 1265 w 6025"/>
                <a:gd name="T93" fmla="*/ 447 h 1034"/>
                <a:gd name="T94" fmla="*/ 395 w 6025"/>
                <a:gd name="T95" fmla="*/ 447 h 1034"/>
                <a:gd name="T96" fmla="*/ 395 w 6025"/>
                <a:gd name="T97" fmla="*/ 319 h 1034"/>
                <a:gd name="T98" fmla="*/ 351 w 6025"/>
                <a:gd name="T99" fmla="*/ 447 h 1034"/>
                <a:gd name="T100" fmla="*/ 445 w 6025"/>
                <a:gd name="T101" fmla="*/ 208 h 1034"/>
                <a:gd name="T102" fmla="*/ 513 w 6025"/>
                <a:gd name="T103" fmla="*/ 495 h 1034"/>
                <a:gd name="T104" fmla="*/ 415 w 6025"/>
                <a:gd name="T105" fmla="*/ 829 h 1034"/>
                <a:gd name="T106" fmla="*/ 206 w 6025"/>
                <a:gd name="T107" fmla="*/ 208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25" h="1034">
                  <a:moveTo>
                    <a:pt x="0" y="1034"/>
                  </a:moveTo>
                  <a:lnTo>
                    <a:pt x="6025" y="1034"/>
                  </a:lnTo>
                  <a:lnTo>
                    <a:pt x="6025" y="0"/>
                  </a:lnTo>
                  <a:lnTo>
                    <a:pt x="0" y="0"/>
                  </a:lnTo>
                  <a:lnTo>
                    <a:pt x="0" y="1034"/>
                  </a:lnTo>
                  <a:close/>
                  <a:moveTo>
                    <a:pt x="351" y="717"/>
                  </a:moveTo>
                  <a:lnTo>
                    <a:pt x="384" y="717"/>
                  </a:lnTo>
                  <a:cubicBezTo>
                    <a:pt x="441" y="717"/>
                    <a:pt x="457" y="695"/>
                    <a:pt x="457" y="639"/>
                  </a:cubicBezTo>
                  <a:cubicBezTo>
                    <a:pt x="457" y="587"/>
                    <a:pt x="441" y="559"/>
                    <a:pt x="388" y="559"/>
                  </a:cubicBezTo>
                  <a:lnTo>
                    <a:pt x="351" y="559"/>
                  </a:lnTo>
                  <a:lnTo>
                    <a:pt x="351" y="717"/>
                  </a:lnTo>
                  <a:close/>
                  <a:moveTo>
                    <a:pt x="5446" y="397"/>
                  </a:moveTo>
                  <a:cubicBezTo>
                    <a:pt x="5446" y="268"/>
                    <a:pt x="5526" y="194"/>
                    <a:pt x="5633" y="194"/>
                  </a:cubicBezTo>
                  <a:cubicBezTo>
                    <a:pt x="5752" y="194"/>
                    <a:pt x="5818" y="271"/>
                    <a:pt x="5818" y="358"/>
                  </a:cubicBezTo>
                  <a:cubicBezTo>
                    <a:pt x="5818" y="435"/>
                    <a:pt x="5793" y="474"/>
                    <a:pt x="5730" y="502"/>
                  </a:cubicBezTo>
                  <a:lnTo>
                    <a:pt x="5732" y="502"/>
                  </a:lnTo>
                  <a:cubicBezTo>
                    <a:pt x="5795" y="525"/>
                    <a:pt x="5840" y="551"/>
                    <a:pt x="5840" y="663"/>
                  </a:cubicBezTo>
                  <a:cubicBezTo>
                    <a:pt x="5840" y="785"/>
                    <a:pt x="5761" y="843"/>
                    <a:pt x="5642" y="843"/>
                  </a:cubicBezTo>
                  <a:cubicBezTo>
                    <a:pt x="5550" y="843"/>
                    <a:pt x="5446" y="803"/>
                    <a:pt x="5446" y="643"/>
                  </a:cubicBezTo>
                  <a:lnTo>
                    <a:pt x="5583" y="643"/>
                  </a:lnTo>
                  <a:cubicBezTo>
                    <a:pt x="5583" y="712"/>
                    <a:pt x="5603" y="732"/>
                    <a:pt x="5636" y="732"/>
                  </a:cubicBezTo>
                  <a:cubicBezTo>
                    <a:pt x="5675" y="732"/>
                    <a:pt x="5690" y="712"/>
                    <a:pt x="5690" y="643"/>
                  </a:cubicBezTo>
                  <a:cubicBezTo>
                    <a:pt x="5690" y="585"/>
                    <a:pt x="5672" y="561"/>
                    <a:pt x="5625" y="561"/>
                  </a:cubicBezTo>
                  <a:lnTo>
                    <a:pt x="5603" y="561"/>
                  </a:lnTo>
                  <a:lnTo>
                    <a:pt x="5603" y="450"/>
                  </a:lnTo>
                  <a:lnTo>
                    <a:pt x="5639" y="450"/>
                  </a:lnTo>
                  <a:cubicBezTo>
                    <a:pt x="5660" y="450"/>
                    <a:pt x="5684" y="426"/>
                    <a:pt x="5684" y="381"/>
                  </a:cubicBezTo>
                  <a:cubicBezTo>
                    <a:pt x="5684" y="335"/>
                    <a:pt x="5669" y="305"/>
                    <a:pt x="5633" y="305"/>
                  </a:cubicBezTo>
                  <a:cubicBezTo>
                    <a:pt x="5595" y="305"/>
                    <a:pt x="5583" y="333"/>
                    <a:pt x="5583" y="397"/>
                  </a:cubicBezTo>
                  <a:lnTo>
                    <a:pt x="5446" y="397"/>
                  </a:lnTo>
                  <a:close/>
                  <a:moveTo>
                    <a:pt x="4869" y="592"/>
                  </a:moveTo>
                  <a:lnTo>
                    <a:pt x="4829" y="319"/>
                  </a:lnTo>
                  <a:lnTo>
                    <a:pt x="4828" y="319"/>
                  </a:lnTo>
                  <a:lnTo>
                    <a:pt x="4789" y="592"/>
                  </a:lnTo>
                  <a:lnTo>
                    <a:pt x="4869" y="592"/>
                  </a:lnTo>
                  <a:close/>
                  <a:moveTo>
                    <a:pt x="4921" y="208"/>
                  </a:moveTo>
                  <a:lnTo>
                    <a:pt x="5058" y="829"/>
                  </a:lnTo>
                  <a:lnTo>
                    <a:pt x="4911" y="829"/>
                  </a:lnTo>
                  <a:lnTo>
                    <a:pt x="4889" y="704"/>
                  </a:lnTo>
                  <a:lnTo>
                    <a:pt x="4775" y="704"/>
                  </a:lnTo>
                  <a:lnTo>
                    <a:pt x="4756" y="829"/>
                  </a:lnTo>
                  <a:lnTo>
                    <a:pt x="4607" y="829"/>
                  </a:lnTo>
                  <a:lnTo>
                    <a:pt x="4742" y="208"/>
                  </a:lnTo>
                  <a:lnTo>
                    <a:pt x="4921" y="208"/>
                  </a:lnTo>
                  <a:close/>
                  <a:moveTo>
                    <a:pt x="4194" y="208"/>
                  </a:moveTo>
                  <a:lnTo>
                    <a:pt x="4194" y="325"/>
                  </a:lnTo>
                  <a:lnTo>
                    <a:pt x="3996" y="325"/>
                  </a:lnTo>
                  <a:lnTo>
                    <a:pt x="3996" y="829"/>
                  </a:lnTo>
                  <a:lnTo>
                    <a:pt x="3847" y="829"/>
                  </a:lnTo>
                  <a:lnTo>
                    <a:pt x="3847" y="208"/>
                  </a:lnTo>
                  <a:lnTo>
                    <a:pt x="4194" y="208"/>
                  </a:lnTo>
                  <a:close/>
                  <a:moveTo>
                    <a:pt x="3081" y="208"/>
                  </a:moveTo>
                  <a:lnTo>
                    <a:pt x="3081" y="362"/>
                  </a:lnTo>
                  <a:cubicBezTo>
                    <a:pt x="3081" y="430"/>
                    <a:pt x="3062" y="529"/>
                    <a:pt x="3059" y="598"/>
                  </a:cubicBezTo>
                  <a:lnTo>
                    <a:pt x="3060" y="598"/>
                  </a:lnTo>
                  <a:lnTo>
                    <a:pt x="3186" y="208"/>
                  </a:lnTo>
                  <a:lnTo>
                    <a:pt x="3329" y="208"/>
                  </a:lnTo>
                  <a:lnTo>
                    <a:pt x="3329" y="829"/>
                  </a:lnTo>
                  <a:lnTo>
                    <a:pt x="3186" y="829"/>
                  </a:lnTo>
                  <a:lnTo>
                    <a:pt x="3186" y="684"/>
                  </a:lnTo>
                  <a:cubicBezTo>
                    <a:pt x="3186" y="618"/>
                    <a:pt x="3207" y="516"/>
                    <a:pt x="3213" y="451"/>
                  </a:cubicBezTo>
                  <a:lnTo>
                    <a:pt x="3213" y="451"/>
                  </a:lnTo>
                  <a:lnTo>
                    <a:pt x="3084" y="829"/>
                  </a:lnTo>
                  <a:lnTo>
                    <a:pt x="2938" y="829"/>
                  </a:lnTo>
                  <a:lnTo>
                    <a:pt x="2938" y="208"/>
                  </a:lnTo>
                  <a:lnTo>
                    <a:pt x="3081" y="208"/>
                  </a:lnTo>
                  <a:close/>
                  <a:moveTo>
                    <a:pt x="2173" y="208"/>
                  </a:moveTo>
                  <a:lnTo>
                    <a:pt x="2173" y="362"/>
                  </a:lnTo>
                  <a:cubicBezTo>
                    <a:pt x="2173" y="430"/>
                    <a:pt x="2154" y="529"/>
                    <a:pt x="2151" y="598"/>
                  </a:cubicBezTo>
                  <a:lnTo>
                    <a:pt x="2151" y="598"/>
                  </a:lnTo>
                  <a:lnTo>
                    <a:pt x="2278" y="208"/>
                  </a:lnTo>
                  <a:lnTo>
                    <a:pt x="2420" y="208"/>
                  </a:lnTo>
                  <a:lnTo>
                    <a:pt x="2420" y="829"/>
                  </a:lnTo>
                  <a:lnTo>
                    <a:pt x="2278" y="829"/>
                  </a:lnTo>
                  <a:lnTo>
                    <a:pt x="2278" y="684"/>
                  </a:lnTo>
                  <a:cubicBezTo>
                    <a:pt x="2278" y="618"/>
                    <a:pt x="2298" y="516"/>
                    <a:pt x="2305" y="451"/>
                  </a:cubicBezTo>
                  <a:lnTo>
                    <a:pt x="2305" y="451"/>
                  </a:lnTo>
                  <a:lnTo>
                    <a:pt x="2176" y="829"/>
                  </a:lnTo>
                  <a:lnTo>
                    <a:pt x="2030" y="829"/>
                  </a:lnTo>
                  <a:lnTo>
                    <a:pt x="2030" y="208"/>
                  </a:lnTo>
                  <a:lnTo>
                    <a:pt x="2173" y="208"/>
                  </a:lnTo>
                  <a:close/>
                  <a:moveTo>
                    <a:pt x="1265" y="447"/>
                  </a:moveTo>
                  <a:lnTo>
                    <a:pt x="1363" y="447"/>
                  </a:lnTo>
                  <a:lnTo>
                    <a:pt x="1363" y="208"/>
                  </a:lnTo>
                  <a:lnTo>
                    <a:pt x="1512" y="208"/>
                  </a:lnTo>
                  <a:lnTo>
                    <a:pt x="1512" y="829"/>
                  </a:lnTo>
                  <a:lnTo>
                    <a:pt x="1363" y="829"/>
                  </a:lnTo>
                  <a:lnTo>
                    <a:pt x="1363" y="565"/>
                  </a:lnTo>
                  <a:lnTo>
                    <a:pt x="1265" y="565"/>
                  </a:lnTo>
                  <a:lnTo>
                    <a:pt x="1265" y="829"/>
                  </a:lnTo>
                  <a:lnTo>
                    <a:pt x="1115" y="829"/>
                  </a:lnTo>
                  <a:lnTo>
                    <a:pt x="1115" y="208"/>
                  </a:lnTo>
                  <a:lnTo>
                    <a:pt x="1265" y="208"/>
                  </a:lnTo>
                  <a:lnTo>
                    <a:pt x="1265" y="447"/>
                  </a:lnTo>
                  <a:close/>
                  <a:moveTo>
                    <a:pt x="351" y="447"/>
                  </a:moveTo>
                  <a:lnTo>
                    <a:pt x="395" y="447"/>
                  </a:lnTo>
                  <a:cubicBezTo>
                    <a:pt x="437" y="447"/>
                    <a:pt x="454" y="426"/>
                    <a:pt x="454" y="377"/>
                  </a:cubicBezTo>
                  <a:cubicBezTo>
                    <a:pt x="454" y="341"/>
                    <a:pt x="437" y="319"/>
                    <a:pt x="395" y="319"/>
                  </a:cubicBezTo>
                  <a:lnTo>
                    <a:pt x="351" y="319"/>
                  </a:lnTo>
                  <a:lnTo>
                    <a:pt x="351" y="447"/>
                  </a:lnTo>
                  <a:close/>
                  <a:moveTo>
                    <a:pt x="206" y="208"/>
                  </a:moveTo>
                  <a:lnTo>
                    <a:pt x="445" y="208"/>
                  </a:lnTo>
                  <a:cubicBezTo>
                    <a:pt x="518" y="208"/>
                    <a:pt x="598" y="252"/>
                    <a:pt x="598" y="363"/>
                  </a:cubicBezTo>
                  <a:cubicBezTo>
                    <a:pt x="598" y="448"/>
                    <a:pt x="546" y="488"/>
                    <a:pt x="513" y="495"/>
                  </a:cubicBezTo>
                  <a:cubicBezTo>
                    <a:pt x="571" y="519"/>
                    <a:pt x="604" y="559"/>
                    <a:pt x="604" y="645"/>
                  </a:cubicBezTo>
                  <a:cubicBezTo>
                    <a:pt x="604" y="761"/>
                    <a:pt x="542" y="829"/>
                    <a:pt x="415" y="829"/>
                  </a:cubicBezTo>
                  <a:lnTo>
                    <a:pt x="206" y="829"/>
                  </a:lnTo>
                  <a:lnTo>
                    <a:pt x="206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Текст 5"/>
          <p:cNvSpPr txBox="1">
            <a:spLocks/>
          </p:cNvSpPr>
          <p:nvPr/>
        </p:nvSpPr>
        <p:spPr>
          <a:xfrm>
            <a:off x="2243138" y="1665288"/>
            <a:ext cx="7453312" cy="2339977"/>
          </a:xfrm>
          <a:prstGeom prst="rect">
            <a:avLst/>
          </a:prstGeom>
        </p:spPr>
        <p:txBody>
          <a:bodyPr lIns="0" tIns="0" rIns="0" bIns="72000" anchor="ctr" anchorCtr="0">
            <a:noAutofit/>
          </a:bodyPr>
          <a:lstStyle>
            <a:lvl1pPr marL="0" marR="0" indent="0" algn="l" defTabSz="1217613" rtl="0" eaLnBrk="0" fontAlgn="base" latinLnBrk="0" hangingPunct="0">
              <a:lnSpc>
                <a:spcPts val="36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lang="ru-RU" sz="3400" b="1" kern="1200" spc="40" baseline="0" dirty="0" smtClean="0">
                <a:solidFill>
                  <a:srgbClr val="0079C2"/>
                </a:solidFill>
                <a:latin typeface="Arial Narrow" pitchFamily="34" charset="0"/>
                <a:ea typeface="+mn-ea"/>
                <a:cs typeface="+mn-cs"/>
              </a:defRPr>
            </a:lvl1pPr>
            <a:lvl2pPr indent="-379413" algn="l" defTabSz="1217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ru-RU" sz="3200" kern="1200" dirty="0">
                <a:solidFill>
                  <a:srgbClr val="003366"/>
                </a:solidFill>
                <a:latin typeface="Arial Narrow" pitchFamily="34" charset="0"/>
                <a:ea typeface="+mn-ea"/>
                <a:cs typeface="+mn-cs"/>
              </a:defRPr>
            </a:lvl2pPr>
            <a:lvl3pPr indent="-303213" algn="l" defTabSz="1217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ru-RU" sz="3200" kern="1200" dirty="0">
                <a:solidFill>
                  <a:srgbClr val="003366"/>
                </a:solidFill>
                <a:latin typeface="Arial Narrow" pitchFamily="34" charset="0"/>
                <a:ea typeface="+mn-ea"/>
                <a:cs typeface="+mn-cs"/>
              </a:defRPr>
            </a:lvl3pPr>
            <a:lvl4pPr indent="-303213" algn="l" defTabSz="1217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ru-RU" sz="3200" kern="1200" dirty="0">
                <a:solidFill>
                  <a:srgbClr val="003366"/>
                </a:solidFill>
                <a:latin typeface="Arial Narrow" pitchFamily="34" charset="0"/>
                <a:ea typeface="+mn-ea"/>
                <a:cs typeface="+mn-cs"/>
              </a:defRPr>
            </a:lvl4pPr>
            <a:lvl5pPr indent="-303213" algn="l" defTabSz="1217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ru-RU" sz="3200" kern="1200" dirty="0">
                <a:solidFill>
                  <a:srgbClr val="003366"/>
                </a:solidFill>
                <a:latin typeface="Arial Narrow" pitchFamily="34" charset="0"/>
                <a:ea typeface="+mn-ea"/>
                <a:cs typeface="+mn-cs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400"/>
              </a:lnSpc>
            </a:pPr>
            <a:r>
              <a:rPr lang="ru-RU" sz="4000" spc="40" baseline="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82045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76">
          <p15:clr>
            <a:srgbClr val="FBAE40"/>
          </p15:clr>
        </p15:guide>
        <p15:guide id="2" orient="horz" pos="1049">
          <p15:clr>
            <a:srgbClr val="FBAE40"/>
          </p15:clr>
        </p15:guide>
        <p15:guide id="3" orient="horz" pos="2523">
          <p15:clr>
            <a:srgbClr val="FBAE40"/>
          </p15:clr>
        </p15:guide>
        <p15:guide id="4" orient="horz" pos="799">
          <p15:clr>
            <a:srgbClr val="FBAE40"/>
          </p15:clr>
        </p15:guide>
        <p15:guide id="5" orient="horz" pos="2772">
          <p15:clr>
            <a:srgbClr val="FBAE40"/>
          </p15:clr>
        </p15:guide>
        <p15:guide id="6" pos="6335">
          <p15:clr>
            <a:srgbClr val="FBAE40"/>
          </p15:clr>
        </p15:guide>
        <p15:guide id="7" pos="6108">
          <p15:clr>
            <a:srgbClr val="FBAE40"/>
          </p15:clr>
        </p15:guide>
        <p15:guide id="8" pos="7197">
          <p15:clr>
            <a:srgbClr val="FBAE40"/>
          </p15:clr>
        </p15:guide>
        <p15:guide id="9" orient="horz" pos="22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786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514">
          <p15:clr>
            <a:srgbClr val="F26B43"/>
          </p15:clr>
        </p15:guide>
        <p15:guide id="2" pos="166">
          <p15:clr>
            <a:srgbClr val="F26B43"/>
          </p15:clr>
        </p15:guide>
        <p15:guide id="3" pos="1277">
          <p15:clr>
            <a:srgbClr val="F26B43"/>
          </p15:clr>
        </p15:guide>
        <p15:guide id="4" pos="1413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96">
          <p15:clr>
            <a:srgbClr val="F26B43"/>
          </p15:clr>
        </p15:guide>
        <p15:guide id="7" orient="horz" pos="572">
          <p15:clr>
            <a:srgbClr val="F26B43"/>
          </p15:clr>
        </p15:guide>
        <p15:guide id="8" orient="horz" pos="663">
          <p15:clr>
            <a:srgbClr val="F26B43"/>
          </p15:clr>
        </p15:guide>
        <p15:guide id="9" orient="horz" pos="3974">
          <p15:clr>
            <a:srgbClr val="F26B43"/>
          </p15:clr>
        </p15:guide>
        <p15:guide id="10" orient="horz" pos="4201">
          <p15:clr>
            <a:srgbClr val="F26B43"/>
          </p15:clr>
        </p15:guide>
        <p15:guide id="11" orient="horz" pos="1049">
          <p15:clr>
            <a:srgbClr val="F26B43"/>
          </p15:clr>
        </p15:guide>
        <p15:guide id="12" orient="horz" pos="2296">
          <p15:clr>
            <a:srgbClr val="F26B43"/>
          </p15:clr>
        </p15:guide>
        <p15:guide id="13" orient="horz" pos="2772">
          <p15:clr>
            <a:srgbClr val="F26B43"/>
          </p15:clr>
        </p15:guide>
        <p15:guide id="14" orient="horz" pos="2976">
          <p15:clr>
            <a:srgbClr val="F26B43"/>
          </p15:clr>
        </p15:guide>
        <p15:guide id="15" pos="6108">
          <p15:clr>
            <a:srgbClr val="F26B43"/>
          </p15:clr>
        </p15:guide>
        <p15:guide id="16" pos="6335">
          <p15:clr>
            <a:srgbClr val="F26B43"/>
          </p15:clr>
        </p15:guide>
        <p15:guide id="17" pos="7197">
          <p15:clr>
            <a:srgbClr val="F26B43"/>
          </p15:clr>
        </p15:guide>
        <p15:guide id="18" orient="horz" pos="2523">
          <p15:clr>
            <a:srgbClr val="F26B43"/>
          </p15:clr>
        </p15:guide>
        <p15:guide id="19" orient="horz" pos="3498">
          <p15:clr>
            <a:srgbClr val="F26B43"/>
          </p15:clr>
        </p15:guide>
        <p15:guide id="20" orient="horz" pos="365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6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</p:sldLayoutIdLst>
  <p:hf sldNum="0" hdr="0" dt="0"/>
  <p:txStyles>
    <p:titleStyle>
      <a:lvl1pPr algn="ctr" defTabSz="1217613" rtl="0" eaLnBrk="1" fontAlgn="base" hangingPunct="1">
        <a:spcBef>
          <a:spcPct val="0"/>
        </a:spcBef>
        <a:spcAft>
          <a:spcPct val="0"/>
        </a:spcAft>
        <a:defRPr lang="ru-RU" sz="2500" kern="1200" dirty="0">
          <a:solidFill>
            <a:schemeClr val="bg1"/>
          </a:solidFill>
          <a:latin typeface="Arial Narrow" pitchFamily="34" charset="0"/>
          <a:ea typeface="+mj-ea"/>
          <a:cs typeface="+mj-cs"/>
        </a:defRPr>
      </a:lvl1pPr>
      <a:lvl2pPr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2pPr>
      <a:lvl3pPr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3pPr>
      <a:lvl4pPr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4pPr>
      <a:lvl5pPr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5pPr>
      <a:lvl6pPr marL="457200"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6pPr>
      <a:lvl7pPr marL="914400"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7pPr>
      <a:lvl8pPr marL="1371600"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8pPr>
      <a:lvl9pPr marL="1828800"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9pPr>
    </p:titleStyle>
    <p:bodyStyle>
      <a:lvl1pPr indent="-455613" algn="l" defTabSz="1217613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defRPr lang="ru-RU" sz="3600" b="1" kern="1200" dirty="0">
          <a:solidFill>
            <a:srgbClr val="0079C2"/>
          </a:solidFill>
          <a:latin typeface="Arial Narrow" pitchFamily="34" charset="0"/>
          <a:ea typeface="+mn-ea"/>
          <a:cs typeface="+mn-cs"/>
        </a:defRPr>
      </a:lvl1pPr>
      <a:lvl2pPr indent="-379413" algn="l" defTabSz="12176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ru-RU" sz="3200" kern="1200" dirty="0">
          <a:solidFill>
            <a:srgbClr val="003366"/>
          </a:solidFill>
          <a:latin typeface="Arial Narrow" pitchFamily="34" charset="0"/>
          <a:ea typeface="+mn-ea"/>
          <a:cs typeface="+mn-cs"/>
        </a:defRPr>
      </a:lvl2pPr>
      <a:lvl3pPr indent="-303213" algn="l" defTabSz="12176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ru-RU" sz="3200" kern="1200" dirty="0">
          <a:solidFill>
            <a:srgbClr val="003366"/>
          </a:solidFill>
          <a:latin typeface="Arial Narrow" pitchFamily="34" charset="0"/>
          <a:ea typeface="+mn-ea"/>
          <a:cs typeface="+mn-cs"/>
        </a:defRPr>
      </a:lvl3pPr>
      <a:lvl4pPr indent="-303213" algn="l" defTabSz="12176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ru-RU" sz="3200" kern="1200" dirty="0">
          <a:solidFill>
            <a:srgbClr val="003366"/>
          </a:solidFill>
          <a:latin typeface="Arial Narrow" pitchFamily="34" charset="0"/>
          <a:ea typeface="+mn-ea"/>
          <a:cs typeface="+mn-cs"/>
        </a:defRPr>
      </a:lvl4pPr>
      <a:lvl5pPr indent="-303213" algn="l" defTabSz="12176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ru-RU" sz="3200" kern="1200" dirty="0">
          <a:solidFill>
            <a:srgbClr val="003366"/>
          </a:solidFill>
          <a:latin typeface="Arial Narrow" pitchFamily="34" charset="0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63">
          <p15:clr>
            <a:srgbClr val="F26B43"/>
          </p15:clr>
        </p15:guide>
        <p15:guide id="2" pos="166">
          <p15:clr>
            <a:srgbClr val="F26B43"/>
          </p15:clr>
        </p15:guide>
        <p15:guide id="3" pos="1413">
          <p15:clr>
            <a:srgbClr val="F26B43"/>
          </p15:clr>
        </p15:guide>
        <p15:guide id="4" orient="horz" pos="96">
          <p15:clr>
            <a:srgbClr val="F26B43"/>
          </p15:clr>
        </p15:guide>
        <p15:guide id="5" orient="horz" pos="572">
          <p15:clr>
            <a:srgbClr val="F26B43"/>
          </p15:clr>
        </p15:guide>
        <p15:guide id="6" pos="7514">
          <p15:clr>
            <a:srgbClr val="F26B43"/>
          </p15:clr>
        </p15:guide>
        <p15:guide id="7" pos="1277">
          <p15:clr>
            <a:srgbClr val="F26B43"/>
          </p15:clr>
        </p15:guide>
        <p15:guide id="8" orient="horz" pos="3974">
          <p15:clr>
            <a:srgbClr val="F26B43"/>
          </p15:clr>
        </p15:guide>
        <p15:guide id="9" orient="horz" pos="420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6976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</p:sldLayoutIdLst>
  <p:hf sldNum="0" hdr="0" dt="0"/>
  <p:txStyles>
    <p:titleStyle>
      <a:lvl1pPr algn="ctr" defTabSz="1217613" rtl="0" eaLnBrk="1" fontAlgn="base" hangingPunct="1">
        <a:spcBef>
          <a:spcPct val="0"/>
        </a:spcBef>
        <a:spcAft>
          <a:spcPct val="0"/>
        </a:spcAft>
        <a:defRPr lang="ru-RU" sz="2500" kern="1200" dirty="0">
          <a:solidFill>
            <a:schemeClr val="bg1"/>
          </a:solidFill>
          <a:latin typeface="Arial Narrow" pitchFamily="34" charset="0"/>
          <a:ea typeface="+mj-ea"/>
          <a:cs typeface="+mj-cs"/>
        </a:defRPr>
      </a:lvl1pPr>
      <a:lvl2pPr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2pPr>
      <a:lvl3pPr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3pPr>
      <a:lvl4pPr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4pPr>
      <a:lvl5pPr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5pPr>
      <a:lvl6pPr marL="457200"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6pPr>
      <a:lvl7pPr marL="914400"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7pPr>
      <a:lvl8pPr marL="1371600"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8pPr>
      <a:lvl9pPr marL="1828800"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9pPr>
    </p:titleStyle>
    <p:bodyStyle>
      <a:lvl1pPr indent="-455613" algn="l" defTabSz="1217613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defRPr lang="ru-RU" sz="3600" b="1" kern="1200" dirty="0">
          <a:solidFill>
            <a:srgbClr val="0079C2"/>
          </a:solidFill>
          <a:latin typeface="Arial Narrow" pitchFamily="34" charset="0"/>
          <a:ea typeface="+mn-ea"/>
          <a:cs typeface="+mn-cs"/>
        </a:defRPr>
      </a:lvl1pPr>
      <a:lvl2pPr indent="-379413" algn="l" defTabSz="12176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ru-RU" sz="3200" kern="1200" dirty="0">
          <a:solidFill>
            <a:srgbClr val="003366"/>
          </a:solidFill>
          <a:latin typeface="Arial Narrow" pitchFamily="34" charset="0"/>
          <a:ea typeface="+mn-ea"/>
          <a:cs typeface="+mn-cs"/>
        </a:defRPr>
      </a:lvl2pPr>
      <a:lvl3pPr indent="-303213" algn="l" defTabSz="12176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ru-RU" sz="3200" kern="1200" dirty="0">
          <a:solidFill>
            <a:srgbClr val="003366"/>
          </a:solidFill>
          <a:latin typeface="Arial Narrow" pitchFamily="34" charset="0"/>
          <a:ea typeface="+mn-ea"/>
          <a:cs typeface="+mn-cs"/>
        </a:defRPr>
      </a:lvl3pPr>
      <a:lvl4pPr indent="-303213" algn="l" defTabSz="12176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ru-RU" sz="3200" kern="1200" dirty="0">
          <a:solidFill>
            <a:srgbClr val="003366"/>
          </a:solidFill>
          <a:latin typeface="Arial Narrow" pitchFamily="34" charset="0"/>
          <a:ea typeface="+mn-ea"/>
          <a:cs typeface="+mn-cs"/>
        </a:defRPr>
      </a:lvl4pPr>
      <a:lvl5pPr indent="-303213" algn="l" defTabSz="12176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ru-RU" sz="3200" kern="1200" dirty="0">
          <a:solidFill>
            <a:srgbClr val="003366"/>
          </a:solidFill>
          <a:latin typeface="Arial Narrow" pitchFamily="34" charset="0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63">
          <p15:clr>
            <a:srgbClr val="F26B43"/>
          </p15:clr>
        </p15:guide>
        <p15:guide id="2" pos="166">
          <p15:clr>
            <a:srgbClr val="F26B43"/>
          </p15:clr>
        </p15:guide>
        <p15:guide id="3" pos="1413">
          <p15:clr>
            <a:srgbClr val="F26B43"/>
          </p15:clr>
        </p15:guide>
        <p15:guide id="4" orient="horz" pos="96">
          <p15:clr>
            <a:srgbClr val="F26B43"/>
          </p15:clr>
        </p15:guide>
        <p15:guide id="5" orient="horz" pos="572">
          <p15:clr>
            <a:srgbClr val="F26B43"/>
          </p15:clr>
        </p15:guide>
        <p15:guide id="6" pos="7514">
          <p15:clr>
            <a:srgbClr val="F26B43"/>
          </p15:clr>
        </p15:guide>
        <p15:guide id="7" pos="1277">
          <p15:clr>
            <a:srgbClr val="F26B43"/>
          </p15:clr>
        </p15:guide>
        <p15:guide id="8" orient="horz" pos="3974">
          <p15:clr>
            <a:srgbClr val="F26B43"/>
          </p15:clr>
        </p15:guide>
        <p15:guide id="9" orient="horz" pos="420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3"/>
          <p:cNvSpPr txBox="1">
            <a:spLocks/>
          </p:cNvSpPr>
          <p:nvPr/>
        </p:nvSpPr>
        <p:spPr>
          <a:xfrm>
            <a:off x="279400" y="6351587"/>
            <a:ext cx="1228725" cy="28733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4CA8AB40-D8E0-485A-87A4-1EECBD8ABE01}" type="slidenum">
              <a:rPr lang="ru-RU" sz="1867" b="1">
                <a:solidFill>
                  <a:srgbClr val="0079C2"/>
                </a:solidFill>
                <a:latin typeface="Arial Narrow" pitchFamily="34" charset="0"/>
              </a:rPr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ru-RU" sz="1867" b="1" dirty="0">
              <a:solidFill>
                <a:srgbClr val="0079C2"/>
              </a:solidFill>
              <a:latin typeface="Arial Narrow" pitchFamily="34" charset="0"/>
            </a:endParaRPr>
          </a:p>
        </p:txBody>
      </p:sp>
      <p:sp>
        <p:nvSpPr>
          <p:cNvPr id="3083" name="Line 7"/>
          <p:cNvSpPr>
            <a:spLocks noChangeShapeType="1"/>
          </p:cNvSpPr>
          <p:nvPr/>
        </p:nvSpPr>
        <p:spPr bwMode="auto">
          <a:xfrm>
            <a:off x="2025650" y="6307301"/>
            <a:ext cx="0" cy="371149"/>
          </a:xfrm>
          <a:prstGeom prst="line">
            <a:avLst/>
          </a:prstGeom>
          <a:noFill/>
          <a:ln w="12700">
            <a:solidFill>
              <a:srgbClr val="007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ru-RU"/>
          </a:p>
        </p:txBody>
      </p:sp>
      <p:sp>
        <p:nvSpPr>
          <p:cNvPr id="40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246928" y="6318250"/>
            <a:ext cx="9681547" cy="354013"/>
          </a:xfrm>
          <a:prstGeom prst="rect">
            <a:avLst/>
          </a:prstGeom>
        </p:spPr>
        <p:txBody>
          <a:bodyPr lIns="0" anchor="ctr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rgbClr val="0079C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mtClean="0"/>
              <a:t>Введение в </a:t>
            </a:r>
            <a:r>
              <a:rPr lang="en-US" altLang="ru-RU" smtClean="0"/>
              <a:t>Python</a:t>
            </a:r>
            <a:endParaRPr lang="ru-RU" altLang="ru-RU" dirty="0"/>
          </a:p>
        </p:txBody>
      </p:sp>
      <p:grpSp>
        <p:nvGrpSpPr>
          <p:cNvPr id="22" name="Группа 21"/>
          <p:cNvGrpSpPr/>
          <p:nvPr/>
        </p:nvGrpSpPr>
        <p:grpSpPr>
          <a:xfrm>
            <a:off x="279018" y="146556"/>
            <a:ext cx="1543569" cy="761494"/>
            <a:chOff x="636588" y="195263"/>
            <a:chExt cx="1071562" cy="528637"/>
          </a:xfrm>
          <a:solidFill>
            <a:srgbClr val="0079C2"/>
          </a:solidFill>
        </p:grpSpPr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831850" y="195263"/>
              <a:ext cx="107950" cy="334962"/>
            </a:xfrm>
            <a:custGeom>
              <a:avLst/>
              <a:gdLst>
                <a:gd name="T0" fmla="*/ 1 h 2881172"/>
                <a:gd name="T1" fmla="*/ 1468 h 2744"/>
                <a:gd name="T2" fmla="*/ 727 w 891"/>
                <a:gd name="T3" fmla="*/ 1880 h 2744"/>
                <a:gd name="T4" fmla="*/ 677 w 891"/>
                <a:gd name="T5" fmla="*/ 1294 h 2744"/>
                <a:gd name="T6" fmla="*/ 443 w 891"/>
                <a:gd name="T7" fmla="*/ 660 h 2744"/>
                <a:gd name="T8" fmla="*/ 213 w 891"/>
                <a:gd name="T9" fmla="*/ 1292 h 2744"/>
                <a:gd name="T10" fmla="*/ 159 w 891"/>
                <a:gd name="T11" fmla="*/ 1886 h 2744"/>
                <a:gd name="T12" fmla="*/ 121 w 891"/>
                <a:gd name="T13" fmla="*/ 1310 h 2744"/>
                <a:gd name="T14" fmla="*/ 204 w 891"/>
                <a:gd name="T15" fmla="*/ 789 h 2744"/>
                <a:gd name="T16" fmla="*/ 443 w 891"/>
                <a:gd name="T17" fmla="*/ 216 h 2744"/>
                <a:gd name="T18" fmla="*/ 686 w 891"/>
                <a:gd name="T19" fmla="*/ 781 h 2744"/>
                <a:gd name="T20" fmla="*/ 1 h 2881172"/>
                <a:gd name="T21" fmla="*/ 1468 h 2744"/>
                <a:gd name="T22" fmla="*/ 445 w 891"/>
                <a:gd name="T23" fmla="*/ 2644 h 2744"/>
                <a:gd name="T24" fmla="*/ 323 w 891"/>
                <a:gd name="T25" fmla="*/ 2146 h 2744"/>
                <a:gd name="T26" fmla="*/ 447 w 891"/>
                <a:gd name="T27" fmla="*/ 1653 h 2744"/>
                <a:gd name="T28" fmla="*/ 565 w 891"/>
                <a:gd name="T29" fmla="*/ 2125 h 2744"/>
                <a:gd name="T30" fmla="*/ 445 w 891"/>
                <a:gd name="T31" fmla="*/ 2644 h 2744"/>
                <a:gd name="T32" fmla="*/ 799 w 891"/>
                <a:gd name="T33" fmla="*/ 784 h 2744"/>
                <a:gd name="T34" fmla="*/ 445 w 891"/>
                <a:gd name="T35" fmla="*/ 0 h 2744"/>
                <a:gd name="T36" fmla="*/ 117 w 891"/>
                <a:gd name="T37" fmla="*/ 685 h 2744"/>
                <a:gd name="T38" fmla="*/ 35 w 891"/>
                <a:gd name="T39" fmla="*/ 1673 h 2744"/>
                <a:gd name="T40" fmla="*/ 203 w 891"/>
                <a:gd name="T41" fmla="*/ 2307 h 2744"/>
                <a:gd name="T42" fmla="*/ 447 w 891"/>
                <a:gd name="T43" fmla="*/ 2744 h 2744"/>
                <a:gd name="T44" fmla="*/ 849 w 891"/>
                <a:gd name="T45" fmla="*/ 1717 h 2744"/>
                <a:gd name="T46" fmla="*/ 799 w 891"/>
                <a:gd name="T47" fmla="*/ 784 h 2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1" h="2744">
                  <a:moveTo>
                    <a:pt x="773" y="1468"/>
                  </a:moveTo>
                  <a:cubicBezTo>
                    <a:pt x="769" y="1621"/>
                    <a:pt x="751" y="1783"/>
                    <a:pt x="727" y="1880"/>
                  </a:cubicBezTo>
                  <a:cubicBezTo>
                    <a:pt x="736" y="1713"/>
                    <a:pt x="716" y="1478"/>
                    <a:pt x="677" y="1294"/>
                  </a:cubicBezTo>
                  <a:cubicBezTo>
                    <a:pt x="639" y="1110"/>
                    <a:pt x="530" y="802"/>
                    <a:pt x="443" y="660"/>
                  </a:cubicBezTo>
                  <a:cubicBezTo>
                    <a:pt x="363" y="796"/>
                    <a:pt x="264" y="1061"/>
                    <a:pt x="213" y="1292"/>
                  </a:cubicBezTo>
                  <a:cubicBezTo>
                    <a:pt x="161" y="1523"/>
                    <a:pt x="159" y="1802"/>
                    <a:pt x="159" y="1886"/>
                  </a:cubicBezTo>
                  <a:cubicBezTo>
                    <a:pt x="145" y="1815"/>
                    <a:pt x="111" y="1563"/>
                    <a:pt x="121" y="1310"/>
                  </a:cubicBezTo>
                  <a:cubicBezTo>
                    <a:pt x="129" y="1102"/>
                    <a:pt x="177" y="888"/>
                    <a:pt x="204" y="789"/>
                  </a:cubicBezTo>
                  <a:cubicBezTo>
                    <a:pt x="306" y="460"/>
                    <a:pt x="422" y="249"/>
                    <a:pt x="443" y="216"/>
                  </a:cubicBezTo>
                  <a:cubicBezTo>
                    <a:pt x="465" y="249"/>
                    <a:pt x="610" y="508"/>
                    <a:pt x="686" y="781"/>
                  </a:cubicBezTo>
                  <a:cubicBezTo>
                    <a:pt x="761" y="1053"/>
                    <a:pt x="776" y="1314"/>
                    <a:pt x="773" y="1468"/>
                  </a:cubicBezTo>
                  <a:close/>
                  <a:moveTo>
                    <a:pt x="445" y="2644"/>
                  </a:moveTo>
                  <a:cubicBezTo>
                    <a:pt x="400" y="2559"/>
                    <a:pt x="330" y="2397"/>
                    <a:pt x="323" y="2146"/>
                  </a:cubicBezTo>
                  <a:cubicBezTo>
                    <a:pt x="321" y="1904"/>
                    <a:pt x="418" y="1697"/>
                    <a:pt x="447" y="1653"/>
                  </a:cubicBezTo>
                  <a:cubicBezTo>
                    <a:pt x="472" y="1697"/>
                    <a:pt x="555" y="1877"/>
                    <a:pt x="565" y="2125"/>
                  </a:cubicBezTo>
                  <a:cubicBezTo>
                    <a:pt x="572" y="2367"/>
                    <a:pt x="492" y="2557"/>
                    <a:pt x="445" y="2644"/>
                  </a:cubicBezTo>
                  <a:close/>
                  <a:moveTo>
                    <a:pt x="799" y="784"/>
                  </a:moveTo>
                  <a:cubicBezTo>
                    <a:pt x="707" y="381"/>
                    <a:pt x="477" y="54"/>
                    <a:pt x="445" y="0"/>
                  </a:cubicBezTo>
                  <a:cubicBezTo>
                    <a:pt x="395" y="75"/>
                    <a:pt x="211" y="364"/>
                    <a:pt x="117" y="685"/>
                  </a:cubicBezTo>
                  <a:cubicBezTo>
                    <a:pt x="15" y="1043"/>
                    <a:pt x="0" y="1361"/>
                    <a:pt x="35" y="1673"/>
                  </a:cubicBezTo>
                  <a:cubicBezTo>
                    <a:pt x="70" y="1986"/>
                    <a:pt x="203" y="2307"/>
                    <a:pt x="203" y="2307"/>
                  </a:cubicBezTo>
                  <a:cubicBezTo>
                    <a:pt x="273" y="2475"/>
                    <a:pt x="378" y="2655"/>
                    <a:pt x="447" y="2744"/>
                  </a:cubicBezTo>
                  <a:cubicBezTo>
                    <a:pt x="547" y="2614"/>
                    <a:pt x="778" y="2225"/>
                    <a:pt x="849" y="1717"/>
                  </a:cubicBezTo>
                  <a:cubicBezTo>
                    <a:pt x="890" y="1434"/>
                    <a:pt x="891" y="1187"/>
                    <a:pt x="799" y="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636588" y="358775"/>
              <a:ext cx="315912" cy="365125"/>
            </a:xfrm>
            <a:custGeom>
              <a:avLst/>
              <a:gdLst>
                <a:gd name="T0" fmla="*/ 2201 w 2597"/>
                <a:gd name="T1" fmla="*/ 1501 h 3002"/>
                <a:gd name="T2" fmla="*/ 1501 w 2597"/>
                <a:gd name="T3" fmla="*/ 1501 h 3002"/>
                <a:gd name="T4" fmla="*/ 1501 w 2597"/>
                <a:gd name="T5" fmla="*/ 1971 h 3002"/>
                <a:gd name="T6" fmla="*/ 1503 w 2597"/>
                <a:gd name="T7" fmla="*/ 1969 h 3002"/>
                <a:gd name="T8" fmla="*/ 2100 w 2597"/>
                <a:gd name="T9" fmla="*/ 1969 h 3002"/>
                <a:gd name="T10" fmla="*/ 2100 w 2597"/>
                <a:gd name="T11" fmla="*/ 2566 h 3002"/>
                <a:gd name="T12" fmla="*/ 2098 w 2597"/>
                <a:gd name="T13" fmla="*/ 2568 h 3002"/>
                <a:gd name="T14" fmla="*/ 2098 w 2597"/>
                <a:gd name="T15" fmla="*/ 2568 h 3002"/>
                <a:gd name="T16" fmla="*/ 2096 w 2597"/>
                <a:gd name="T17" fmla="*/ 2570 h 3002"/>
                <a:gd name="T18" fmla="*/ 1501 w 2597"/>
                <a:gd name="T19" fmla="*/ 2815 h 3002"/>
                <a:gd name="T20" fmla="*/ 905 w 2597"/>
                <a:gd name="T21" fmla="*/ 2568 h 3002"/>
                <a:gd name="T22" fmla="*/ 802 w 2597"/>
                <a:gd name="T23" fmla="*/ 1501 h 3002"/>
                <a:gd name="T24" fmla="*/ 905 w 2597"/>
                <a:gd name="T25" fmla="*/ 1375 h 3002"/>
                <a:gd name="T26" fmla="*/ 1501 w 2597"/>
                <a:gd name="T27" fmla="*/ 1129 h 3002"/>
                <a:gd name="T28" fmla="*/ 1501 w 2597"/>
                <a:gd name="T29" fmla="*/ 0 h 3002"/>
                <a:gd name="T30" fmla="*/ 0 w 2597"/>
                <a:gd name="T31" fmla="*/ 1501 h 3002"/>
                <a:gd name="T32" fmla="*/ 1501 w 2597"/>
                <a:gd name="T33" fmla="*/ 3002 h 3002"/>
                <a:gd name="T34" fmla="*/ 2597 w 2597"/>
                <a:gd name="T35" fmla="*/ 2527 h 3002"/>
                <a:gd name="T36" fmla="*/ 2597 w 2597"/>
                <a:gd name="T37" fmla="*/ 1501 h 3002"/>
                <a:gd name="T38" fmla="*/ 2201 w 2597"/>
                <a:gd name="T39" fmla="*/ 1501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97" h="3002">
                  <a:moveTo>
                    <a:pt x="2201" y="1501"/>
                  </a:moveTo>
                  <a:lnTo>
                    <a:pt x="1501" y="1501"/>
                  </a:lnTo>
                  <a:lnTo>
                    <a:pt x="1501" y="1971"/>
                  </a:lnTo>
                  <a:cubicBezTo>
                    <a:pt x="1502" y="1970"/>
                    <a:pt x="1503" y="1969"/>
                    <a:pt x="1503" y="1969"/>
                  </a:cubicBezTo>
                  <a:cubicBezTo>
                    <a:pt x="1668" y="1804"/>
                    <a:pt x="1935" y="1804"/>
                    <a:pt x="2100" y="1969"/>
                  </a:cubicBezTo>
                  <a:cubicBezTo>
                    <a:pt x="2265" y="2133"/>
                    <a:pt x="2265" y="2401"/>
                    <a:pt x="2100" y="2566"/>
                  </a:cubicBezTo>
                  <a:cubicBezTo>
                    <a:pt x="2100" y="2566"/>
                    <a:pt x="2099" y="2567"/>
                    <a:pt x="2098" y="2568"/>
                  </a:cubicBezTo>
                  <a:cubicBezTo>
                    <a:pt x="2098" y="2568"/>
                    <a:pt x="2098" y="2568"/>
                    <a:pt x="2098" y="2568"/>
                  </a:cubicBezTo>
                  <a:cubicBezTo>
                    <a:pt x="2097" y="2568"/>
                    <a:pt x="2096" y="2569"/>
                    <a:pt x="2096" y="2570"/>
                  </a:cubicBezTo>
                  <a:cubicBezTo>
                    <a:pt x="1931" y="2733"/>
                    <a:pt x="1716" y="2815"/>
                    <a:pt x="1501" y="2815"/>
                  </a:cubicBezTo>
                  <a:cubicBezTo>
                    <a:pt x="1286" y="2815"/>
                    <a:pt x="1070" y="2733"/>
                    <a:pt x="905" y="2568"/>
                  </a:cubicBezTo>
                  <a:cubicBezTo>
                    <a:pt x="615" y="2278"/>
                    <a:pt x="581" y="1829"/>
                    <a:pt x="802" y="1501"/>
                  </a:cubicBezTo>
                  <a:cubicBezTo>
                    <a:pt x="832" y="1457"/>
                    <a:pt x="866" y="1415"/>
                    <a:pt x="905" y="1375"/>
                  </a:cubicBezTo>
                  <a:cubicBezTo>
                    <a:pt x="1070" y="1211"/>
                    <a:pt x="1286" y="1129"/>
                    <a:pt x="1501" y="1129"/>
                  </a:cubicBezTo>
                  <a:lnTo>
                    <a:pt x="1501" y="0"/>
                  </a:lnTo>
                  <a:cubicBezTo>
                    <a:pt x="672" y="0"/>
                    <a:pt x="0" y="672"/>
                    <a:pt x="0" y="1501"/>
                  </a:cubicBezTo>
                  <a:cubicBezTo>
                    <a:pt x="0" y="2330"/>
                    <a:pt x="672" y="3002"/>
                    <a:pt x="1501" y="3002"/>
                  </a:cubicBezTo>
                  <a:cubicBezTo>
                    <a:pt x="1934" y="3002"/>
                    <a:pt x="2323" y="2820"/>
                    <a:pt x="2597" y="2527"/>
                  </a:cubicBezTo>
                  <a:lnTo>
                    <a:pt x="2597" y="1501"/>
                  </a:lnTo>
                  <a:lnTo>
                    <a:pt x="2201" y="1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974725" y="358775"/>
              <a:ext cx="69850" cy="182562"/>
            </a:xfrm>
            <a:custGeom>
              <a:avLst/>
              <a:gdLst>
                <a:gd name="T0" fmla="*/ 0 w 572"/>
                <a:gd name="T1" fmla="*/ 0 h 1501"/>
                <a:gd name="T2" fmla="*/ 572 w 572"/>
                <a:gd name="T3" fmla="*/ 0 h 1501"/>
                <a:gd name="T4" fmla="*/ 572 w 572"/>
                <a:gd name="T5" fmla="*/ 186 h 1501"/>
                <a:gd name="T6" fmla="*/ 300 w 572"/>
                <a:gd name="T7" fmla="*/ 186 h 1501"/>
                <a:gd name="T8" fmla="*/ 300 w 572"/>
                <a:gd name="T9" fmla="*/ 1501 h 1501"/>
                <a:gd name="T10" fmla="*/ 0 w 572"/>
                <a:gd name="T11" fmla="*/ 1501 h 1501"/>
                <a:gd name="T12" fmla="*/ 0 w 572"/>
                <a:gd name="T13" fmla="*/ 0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2" h="1501">
                  <a:moveTo>
                    <a:pt x="0" y="0"/>
                  </a:moveTo>
                  <a:lnTo>
                    <a:pt x="572" y="0"/>
                  </a:lnTo>
                  <a:lnTo>
                    <a:pt x="572" y="186"/>
                  </a:lnTo>
                  <a:lnTo>
                    <a:pt x="300" y="186"/>
                  </a:lnTo>
                  <a:lnTo>
                    <a:pt x="300" y="1501"/>
                  </a:lnTo>
                  <a:lnTo>
                    <a:pt x="0" y="15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/>
          </p:nvSpPr>
          <p:spPr bwMode="auto">
            <a:xfrm>
              <a:off x="1042988" y="358775"/>
              <a:ext cx="95250" cy="182562"/>
            </a:xfrm>
            <a:custGeom>
              <a:avLst/>
              <a:gdLst>
                <a:gd name="T0" fmla="*/ 0 w 785"/>
                <a:gd name="T1" fmla="*/ 1501 h 1501"/>
                <a:gd name="T2" fmla="*/ 294 w 785"/>
                <a:gd name="T3" fmla="*/ 1501 h 1501"/>
                <a:gd name="T4" fmla="*/ 322 w 785"/>
                <a:gd name="T5" fmla="*/ 1102 h 1501"/>
                <a:gd name="T6" fmla="*/ 463 w 785"/>
                <a:gd name="T7" fmla="*/ 1102 h 1501"/>
                <a:gd name="T8" fmla="*/ 491 w 785"/>
                <a:gd name="T9" fmla="*/ 1501 h 1501"/>
                <a:gd name="T10" fmla="*/ 785 w 785"/>
                <a:gd name="T11" fmla="*/ 1501 h 1501"/>
                <a:gd name="T12" fmla="*/ 628 w 785"/>
                <a:gd name="T13" fmla="*/ 0 h 1501"/>
                <a:gd name="T14" fmla="*/ 157 w 785"/>
                <a:gd name="T15" fmla="*/ 0 h 1501"/>
                <a:gd name="T16" fmla="*/ 0 w 785"/>
                <a:gd name="T17" fmla="*/ 1501 h 1501"/>
                <a:gd name="T18" fmla="*/ 332 w 785"/>
                <a:gd name="T19" fmla="*/ 937 h 1501"/>
                <a:gd name="T20" fmla="*/ 384 w 785"/>
                <a:gd name="T21" fmla="*/ 186 h 1501"/>
                <a:gd name="T22" fmla="*/ 401 w 785"/>
                <a:gd name="T23" fmla="*/ 186 h 1501"/>
                <a:gd name="T24" fmla="*/ 453 w 785"/>
                <a:gd name="T25" fmla="*/ 937 h 1501"/>
                <a:gd name="T26" fmla="*/ 332 w 785"/>
                <a:gd name="T27" fmla="*/ 937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5" h="1501">
                  <a:moveTo>
                    <a:pt x="0" y="1501"/>
                  </a:moveTo>
                  <a:lnTo>
                    <a:pt x="294" y="1501"/>
                  </a:lnTo>
                  <a:lnTo>
                    <a:pt x="322" y="1102"/>
                  </a:lnTo>
                  <a:lnTo>
                    <a:pt x="463" y="1102"/>
                  </a:lnTo>
                  <a:lnTo>
                    <a:pt x="491" y="1501"/>
                  </a:lnTo>
                  <a:lnTo>
                    <a:pt x="785" y="1501"/>
                  </a:lnTo>
                  <a:lnTo>
                    <a:pt x="628" y="0"/>
                  </a:lnTo>
                  <a:lnTo>
                    <a:pt x="157" y="0"/>
                  </a:lnTo>
                  <a:lnTo>
                    <a:pt x="0" y="1501"/>
                  </a:lnTo>
                  <a:close/>
                  <a:moveTo>
                    <a:pt x="332" y="937"/>
                  </a:moveTo>
                  <a:lnTo>
                    <a:pt x="384" y="186"/>
                  </a:lnTo>
                  <a:lnTo>
                    <a:pt x="401" y="186"/>
                  </a:lnTo>
                  <a:lnTo>
                    <a:pt x="453" y="937"/>
                  </a:lnTo>
                  <a:lnTo>
                    <a:pt x="332" y="9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1150938" y="358775"/>
              <a:ext cx="84137" cy="182562"/>
            </a:xfrm>
            <a:custGeom>
              <a:avLst/>
              <a:gdLst>
                <a:gd name="T0" fmla="*/ 300 w 695"/>
                <a:gd name="T1" fmla="*/ 975 h 1501"/>
                <a:gd name="T2" fmla="*/ 300 w 695"/>
                <a:gd name="T3" fmla="*/ 1258 h 1501"/>
                <a:gd name="T4" fmla="*/ 347 w 695"/>
                <a:gd name="T5" fmla="*/ 1307 h 1501"/>
                <a:gd name="T6" fmla="*/ 395 w 695"/>
                <a:gd name="T7" fmla="*/ 1258 h 1501"/>
                <a:gd name="T8" fmla="*/ 395 w 695"/>
                <a:gd name="T9" fmla="*/ 909 h 1501"/>
                <a:gd name="T10" fmla="*/ 275 w 695"/>
                <a:gd name="T11" fmla="*/ 810 h 1501"/>
                <a:gd name="T12" fmla="*/ 152 w 695"/>
                <a:gd name="T13" fmla="*/ 810 h 1501"/>
                <a:gd name="T14" fmla="*/ 152 w 695"/>
                <a:gd name="T15" fmla="*/ 645 h 1501"/>
                <a:gd name="T16" fmla="*/ 279 w 695"/>
                <a:gd name="T17" fmla="*/ 645 h 1501"/>
                <a:gd name="T18" fmla="*/ 395 w 695"/>
                <a:gd name="T19" fmla="*/ 534 h 1501"/>
                <a:gd name="T20" fmla="*/ 395 w 695"/>
                <a:gd name="T21" fmla="*/ 236 h 1501"/>
                <a:gd name="T22" fmla="*/ 347 w 695"/>
                <a:gd name="T23" fmla="*/ 186 h 1501"/>
                <a:gd name="T24" fmla="*/ 300 w 695"/>
                <a:gd name="T25" fmla="*/ 236 h 1501"/>
                <a:gd name="T26" fmla="*/ 300 w 695"/>
                <a:gd name="T27" fmla="*/ 480 h 1501"/>
                <a:gd name="T28" fmla="*/ 0 w 695"/>
                <a:gd name="T29" fmla="*/ 480 h 1501"/>
                <a:gd name="T30" fmla="*/ 0 w 695"/>
                <a:gd name="T31" fmla="*/ 268 h 1501"/>
                <a:gd name="T32" fmla="*/ 223 w 695"/>
                <a:gd name="T33" fmla="*/ 0 h 1501"/>
                <a:gd name="T34" fmla="*/ 472 w 695"/>
                <a:gd name="T35" fmla="*/ 0 h 1501"/>
                <a:gd name="T36" fmla="*/ 695 w 695"/>
                <a:gd name="T37" fmla="*/ 268 h 1501"/>
                <a:gd name="T38" fmla="*/ 695 w 695"/>
                <a:gd name="T39" fmla="*/ 508 h 1501"/>
                <a:gd name="T40" fmla="*/ 491 w 695"/>
                <a:gd name="T41" fmla="*/ 712 h 1501"/>
                <a:gd name="T42" fmla="*/ 491 w 695"/>
                <a:gd name="T43" fmla="*/ 727 h 1501"/>
                <a:gd name="T44" fmla="*/ 695 w 695"/>
                <a:gd name="T45" fmla="*/ 930 h 1501"/>
                <a:gd name="T46" fmla="*/ 695 w 695"/>
                <a:gd name="T47" fmla="*/ 1233 h 1501"/>
                <a:gd name="T48" fmla="*/ 472 w 695"/>
                <a:gd name="T49" fmla="*/ 1501 h 1501"/>
                <a:gd name="T50" fmla="*/ 223 w 695"/>
                <a:gd name="T51" fmla="*/ 1501 h 1501"/>
                <a:gd name="T52" fmla="*/ 0 w 695"/>
                <a:gd name="T53" fmla="*/ 1233 h 1501"/>
                <a:gd name="T54" fmla="*/ 0 w 695"/>
                <a:gd name="T55" fmla="*/ 975 h 1501"/>
                <a:gd name="T56" fmla="*/ 300 w 695"/>
                <a:gd name="T57" fmla="*/ 975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5" h="1501">
                  <a:moveTo>
                    <a:pt x="300" y="975"/>
                  </a:moveTo>
                  <a:lnTo>
                    <a:pt x="300" y="1258"/>
                  </a:lnTo>
                  <a:cubicBezTo>
                    <a:pt x="300" y="1297"/>
                    <a:pt x="330" y="1307"/>
                    <a:pt x="347" y="1307"/>
                  </a:cubicBezTo>
                  <a:cubicBezTo>
                    <a:pt x="375" y="1307"/>
                    <a:pt x="395" y="1284"/>
                    <a:pt x="395" y="1258"/>
                  </a:cubicBezTo>
                  <a:lnTo>
                    <a:pt x="395" y="909"/>
                  </a:lnTo>
                  <a:cubicBezTo>
                    <a:pt x="395" y="862"/>
                    <a:pt x="386" y="810"/>
                    <a:pt x="275" y="810"/>
                  </a:cubicBezTo>
                  <a:lnTo>
                    <a:pt x="152" y="810"/>
                  </a:lnTo>
                  <a:lnTo>
                    <a:pt x="152" y="645"/>
                  </a:lnTo>
                  <a:lnTo>
                    <a:pt x="279" y="645"/>
                  </a:lnTo>
                  <a:cubicBezTo>
                    <a:pt x="365" y="645"/>
                    <a:pt x="395" y="626"/>
                    <a:pt x="395" y="534"/>
                  </a:cubicBezTo>
                  <a:lnTo>
                    <a:pt x="395" y="236"/>
                  </a:lnTo>
                  <a:cubicBezTo>
                    <a:pt x="395" y="210"/>
                    <a:pt x="375" y="186"/>
                    <a:pt x="347" y="186"/>
                  </a:cubicBezTo>
                  <a:cubicBezTo>
                    <a:pt x="330" y="186"/>
                    <a:pt x="300" y="197"/>
                    <a:pt x="300" y="236"/>
                  </a:cubicBezTo>
                  <a:lnTo>
                    <a:pt x="300" y="480"/>
                  </a:lnTo>
                  <a:lnTo>
                    <a:pt x="0" y="480"/>
                  </a:lnTo>
                  <a:lnTo>
                    <a:pt x="0" y="268"/>
                  </a:lnTo>
                  <a:cubicBezTo>
                    <a:pt x="0" y="163"/>
                    <a:pt x="13" y="0"/>
                    <a:pt x="223" y="0"/>
                  </a:cubicBezTo>
                  <a:lnTo>
                    <a:pt x="472" y="0"/>
                  </a:lnTo>
                  <a:cubicBezTo>
                    <a:pt x="682" y="0"/>
                    <a:pt x="695" y="163"/>
                    <a:pt x="695" y="268"/>
                  </a:cubicBezTo>
                  <a:lnTo>
                    <a:pt x="695" y="508"/>
                  </a:lnTo>
                  <a:cubicBezTo>
                    <a:pt x="695" y="671"/>
                    <a:pt x="581" y="716"/>
                    <a:pt x="491" y="712"/>
                  </a:cubicBezTo>
                  <a:lnTo>
                    <a:pt x="491" y="727"/>
                  </a:lnTo>
                  <a:cubicBezTo>
                    <a:pt x="693" y="723"/>
                    <a:pt x="695" y="877"/>
                    <a:pt x="695" y="930"/>
                  </a:cubicBezTo>
                  <a:lnTo>
                    <a:pt x="695" y="1233"/>
                  </a:lnTo>
                  <a:cubicBezTo>
                    <a:pt x="695" y="1338"/>
                    <a:pt x="682" y="1501"/>
                    <a:pt x="472" y="1501"/>
                  </a:cubicBezTo>
                  <a:lnTo>
                    <a:pt x="223" y="1501"/>
                  </a:lnTo>
                  <a:cubicBezTo>
                    <a:pt x="13" y="1501"/>
                    <a:pt x="0" y="1338"/>
                    <a:pt x="0" y="1233"/>
                  </a:cubicBezTo>
                  <a:lnTo>
                    <a:pt x="0" y="975"/>
                  </a:lnTo>
                  <a:lnTo>
                    <a:pt x="300" y="9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1254125" y="358775"/>
              <a:ext cx="84137" cy="182562"/>
            </a:xfrm>
            <a:custGeom>
              <a:avLst/>
              <a:gdLst>
                <a:gd name="T0" fmla="*/ 0 w 694"/>
                <a:gd name="T1" fmla="*/ 0 h 1501"/>
                <a:gd name="T2" fmla="*/ 694 w 694"/>
                <a:gd name="T3" fmla="*/ 0 h 1501"/>
                <a:gd name="T4" fmla="*/ 694 w 694"/>
                <a:gd name="T5" fmla="*/ 1501 h 1501"/>
                <a:gd name="T6" fmla="*/ 394 w 694"/>
                <a:gd name="T7" fmla="*/ 1501 h 1501"/>
                <a:gd name="T8" fmla="*/ 394 w 694"/>
                <a:gd name="T9" fmla="*/ 186 h 1501"/>
                <a:gd name="T10" fmla="*/ 300 w 694"/>
                <a:gd name="T11" fmla="*/ 186 h 1501"/>
                <a:gd name="T12" fmla="*/ 300 w 694"/>
                <a:gd name="T13" fmla="*/ 1501 h 1501"/>
                <a:gd name="T14" fmla="*/ 0 w 694"/>
                <a:gd name="T15" fmla="*/ 1501 h 1501"/>
                <a:gd name="T16" fmla="*/ 0 w 694"/>
                <a:gd name="T17" fmla="*/ 0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4" h="1501">
                  <a:moveTo>
                    <a:pt x="0" y="0"/>
                  </a:moveTo>
                  <a:lnTo>
                    <a:pt x="694" y="0"/>
                  </a:lnTo>
                  <a:lnTo>
                    <a:pt x="694" y="1501"/>
                  </a:lnTo>
                  <a:lnTo>
                    <a:pt x="394" y="1501"/>
                  </a:lnTo>
                  <a:lnTo>
                    <a:pt x="394" y="186"/>
                  </a:lnTo>
                  <a:lnTo>
                    <a:pt x="300" y="186"/>
                  </a:lnTo>
                  <a:lnTo>
                    <a:pt x="300" y="1501"/>
                  </a:lnTo>
                  <a:lnTo>
                    <a:pt x="0" y="15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1360488" y="358775"/>
              <a:ext cx="84137" cy="182562"/>
            </a:xfrm>
            <a:custGeom>
              <a:avLst/>
              <a:gdLst>
                <a:gd name="T0" fmla="*/ 0 w 694"/>
                <a:gd name="T1" fmla="*/ 1501 h 1501"/>
                <a:gd name="T2" fmla="*/ 300 w 694"/>
                <a:gd name="T3" fmla="*/ 1501 h 1501"/>
                <a:gd name="T4" fmla="*/ 300 w 694"/>
                <a:gd name="T5" fmla="*/ 990 h 1501"/>
                <a:gd name="T6" fmla="*/ 471 w 694"/>
                <a:gd name="T7" fmla="*/ 990 h 1501"/>
                <a:gd name="T8" fmla="*/ 694 w 694"/>
                <a:gd name="T9" fmla="*/ 723 h 1501"/>
                <a:gd name="T10" fmla="*/ 694 w 694"/>
                <a:gd name="T11" fmla="*/ 268 h 1501"/>
                <a:gd name="T12" fmla="*/ 471 w 694"/>
                <a:gd name="T13" fmla="*/ 0 h 1501"/>
                <a:gd name="T14" fmla="*/ 0 w 694"/>
                <a:gd name="T15" fmla="*/ 0 h 1501"/>
                <a:gd name="T16" fmla="*/ 0 w 694"/>
                <a:gd name="T17" fmla="*/ 1501 h 1501"/>
                <a:gd name="T18" fmla="*/ 300 w 694"/>
                <a:gd name="T19" fmla="*/ 826 h 1501"/>
                <a:gd name="T20" fmla="*/ 300 w 694"/>
                <a:gd name="T21" fmla="*/ 186 h 1501"/>
                <a:gd name="T22" fmla="*/ 338 w 694"/>
                <a:gd name="T23" fmla="*/ 186 h 1501"/>
                <a:gd name="T24" fmla="*/ 394 w 694"/>
                <a:gd name="T25" fmla="*/ 261 h 1501"/>
                <a:gd name="T26" fmla="*/ 394 w 694"/>
                <a:gd name="T27" fmla="*/ 750 h 1501"/>
                <a:gd name="T28" fmla="*/ 338 w 694"/>
                <a:gd name="T29" fmla="*/ 826 h 1501"/>
                <a:gd name="T30" fmla="*/ 300 w 694"/>
                <a:gd name="T31" fmla="*/ 826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4" h="1501">
                  <a:moveTo>
                    <a:pt x="0" y="1501"/>
                  </a:moveTo>
                  <a:lnTo>
                    <a:pt x="300" y="1501"/>
                  </a:lnTo>
                  <a:lnTo>
                    <a:pt x="300" y="990"/>
                  </a:lnTo>
                  <a:lnTo>
                    <a:pt x="471" y="990"/>
                  </a:lnTo>
                  <a:cubicBezTo>
                    <a:pt x="681" y="990"/>
                    <a:pt x="694" y="828"/>
                    <a:pt x="694" y="723"/>
                  </a:cubicBezTo>
                  <a:lnTo>
                    <a:pt x="694" y="268"/>
                  </a:lnTo>
                  <a:cubicBezTo>
                    <a:pt x="694" y="163"/>
                    <a:pt x="681" y="0"/>
                    <a:pt x="471" y="0"/>
                  </a:cubicBezTo>
                  <a:lnTo>
                    <a:pt x="0" y="0"/>
                  </a:lnTo>
                  <a:lnTo>
                    <a:pt x="0" y="1501"/>
                  </a:lnTo>
                  <a:close/>
                  <a:moveTo>
                    <a:pt x="300" y="826"/>
                  </a:moveTo>
                  <a:lnTo>
                    <a:pt x="300" y="186"/>
                  </a:lnTo>
                  <a:lnTo>
                    <a:pt x="338" y="186"/>
                  </a:lnTo>
                  <a:cubicBezTo>
                    <a:pt x="371" y="186"/>
                    <a:pt x="394" y="214"/>
                    <a:pt x="394" y="261"/>
                  </a:cubicBezTo>
                  <a:lnTo>
                    <a:pt x="394" y="750"/>
                  </a:lnTo>
                  <a:cubicBezTo>
                    <a:pt x="394" y="798"/>
                    <a:pt x="371" y="826"/>
                    <a:pt x="338" y="826"/>
                  </a:cubicBezTo>
                  <a:lnTo>
                    <a:pt x="300" y="8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2"/>
            <p:cNvSpPr>
              <a:spLocks noEditPoints="1"/>
            </p:cNvSpPr>
            <p:nvPr/>
          </p:nvSpPr>
          <p:spPr bwMode="auto">
            <a:xfrm>
              <a:off x="1462088" y="358775"/>
              <a:ext cx="84137" cy="182562"/>
            </a:xfrm>
            <a:custGeom>
              <a:avLst/>
              <a:gdLst>
                <a:gd name="T0" fmla="*/ 0 w 695"/>
                <a:gd name="T1" fmla="*/ 1233 h 1501"/>
                <a:gd name="T2" fmla="*/ 223 w 695"/>
                <a:gd name="T3" fmla="*/ 1501 h 1501"/>
                <a:gd name="T4" fmla="*/ 472 w 695"/>
                <a:gd name="T5" fmla="*/ 1501 h 1501"/>
                <a:gd name="T6" fmla="*/ 695 w 695"/>
                <a:gd name="T7" fmla="*/ 1233 h 1501"/>
                <a:gd name="T8" fmla="*/ 695 w 695"/>
                <a:gd name="T9" fmla="*/ 268 h 1501"/>
                <a:gd name="T10" fmla="*/ 472 w 695"/>
                <a:gd name="T11" fmla="*/ 0 h 1501"/>
                <a:gd name="T12" fmla="*/ 223 w 695"/>
                <a:gd name="T13" fmla="*/ 0 h 1501"/>
                <a:gd name="T14" fmla="*/ 0 w 695"/>
                <a:gd name="T15" fmla="*/ 268 h 1501"/>
                <a:gd name="T16" fmla="*/ 0 w 695"/>
                <a:gd name="T17" fmla="*/ 1233 h 1501"/>
                <a:gd name="T18" fmla="*/ 394 w 695"/>
                <a:gd name="T19" fmla="*/ 1258 h 1501"/>
                <a:gd name="T20" fmla="*/ 347 w 695"/>
                <a:gd name="T21" fmla="*/ 1307 h 1501"/>
                <a:gd name="T22" fmla="*/ 300 w 695"/>
                <a:gd name="T23" fmla="*/ 1258 h 1501"/>
                <a:gd name="T24" fmla="*/ 300 w 695"/>
                <a:gd name="T25" fmla="*/ 236 h 1501"/>
                <a:gd name="T26" fmla="*/ 347 w 695"/>
                <a:gd name="T27" fmla="*/ 186 h 1501"/>
                <a:gd name="T28" fmla="*/ 394 w 695"/>
                <a:gd name="T29" fmla="*/ 236 h 1501"/>
                <a:gd name="T30" fmla="*/ 394 w 695"/>
                <a:gd name="T31" fmla="*/ 1258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5" h="1501">
                  <a:moveTo>
                    <a:pt x="0" y="1233"/>
                  </a:moveTo>
                  <a:cubicBezTo>
                    <a:pt x="0" y="1338"/>
                    <a:pt x="13" y="1501"/>
                    <a:pt x="223" y="1501"/>
                  </a:cubicBezTo>
                  <a:lnTo>
                    <a:pt x="472" y="1501"/>
                  </a:lnTo>
                  <a:cubicBezTo>
                    <a:pt x="682" y="1501"/>
                    <a:pt x="695" y="1338"/>
                    <a:pt x="695" y="1233"/>
                  </a:cubicBezTo>
                  <a:lnTo>
                    <a:pt x="695" y="268"/>
                  </a:lnTo>
                  <a:cubicBezTo>
                    <a:pt x="695" y="163"/>
                    <a:pt x="682" y="0"/>
                    <a:pt x="472" y="0"/>
                  </a:cubicBezTo>
                  <a:lnTo>
                    <a:pt x="223" y="0"/>
                  </a:lnTo>
                  <a:cubicBezTo>
                    <a:pt x="13" y="0"/>
                    <a:pt x="0" y="163"/>
                    <a:pt x="0" y="268"/>
                  </a:cubicBezTo>
                  <a:lnTo>
                    <a:pt x="0" y="1233"/>
                  </a:lnTo>
                  <a:close/>
                  <a:moveTo>
                    <a:pt x="394" y="1258"/>
                  </a:moveTo>
                  <a:cubicBezTo>
                    <a:pt x="394" y="1284"/>
                    <a:pt x="375" y="1307"/>
                    <a:pt x="347" y="1307"/>
                  </a:cubicBezTo>
                  <a:cubicBezTo>
                    <a:pt x="330" y="1307"/>
                    <a:pt x="300" y="1297"/>
                    <a:pt x="300" y="1258"/>
                  </a:cubicBezTo>
                  <a:lnTo>
                    <a:pt x="300" y="236"/>
                  </a:lnTo>
                  <a:cubicBezTo>
                    <a:pt x="300" y="197"/>
                    <a:pt x="330" y="186"/>
                    <a:pt x="347" y="186"/>
                  </a:cubicBezTo>
                  <a:cubicBezTo>
                    <a:pt x="375" y="186"/>
                    <a:pt x="394" y="210"/>
                    <a:pt x="394" y="236"/>
                  </a:cubicBezTo>
                  <a:lnTo>
                    <a:pt x="394" y="12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1565275" y="358775"/>
              <a:ext cx="142875" cy="182562"/>
            </a:xfrm>
            <a:custGeom>
              <a:avLst/>
              <a:gdLst>
                <a:gd name="T0" fmla="*/ 780 w 1171"/>
                <a:gd name="T1" fmla="*/ 0 h 1501"/>
                <a:gd name="T2" fmla="*/ 1171 w 1171"/>
                <a:gd name="T3" fmla="*/ 0 h 1501"/>
                <a:gd name="T4" fmla="*/ 1171 w 1171"/>
                <a:gd name="T5" fmla="*/ 1501 h 1501"/>
                <a:gd name="T6" fmla="*/ 870 w 1171"/>
                <a:gd name="T7" fmla="*/ 1501 h 1501"/>
                <a:gd name="T8" fmla="*/ 870 w 1171"/>
                <a:gd name="T9" fmla="*/ 560 h 1501"/>
                <a:gd name="T10" fmla="*/ 860 w 1171"/>
                <a:gd name="T11" fmla="*/ 560 h 1501"/>
                <a:gd name="T12" fmla="*/ 705 w 1171"/>
                <a:gd name="T13" fmla="*/ 1501 h 1501"/>
                <a:gd name="T14" fmla="*/ 465 w 1171"/>
                <a:gd name="T15" fmla="*/ 1501 h 1501"/>
                <a:gd name="T16" fmla="*/ 311 w 1171"/>
                <a:gd name="T17" fmla="*/ 560 h 1501"/>
                <a:gd name="T18" fmla="*/ 300 w 1171"/>
                <a:gd name="T19" fmla="*/ 560 h 1501"/>
                <a:gd name="T20" fmla="*/ 300 w 1171"/>
                <a:gd name="T21" fmla="*/ 1501 h 1501"/>
                <a:gd name="T22" fmla="*/ 0 w 1171"/>
                <a:gd name="T23" fmla="*/ 1501 h 1501"/>
                <a:gd name="T24" fmla="*/ 0 w 1171"/>
                <a:gd name="T25" fmla="*/ 0 h 1501"/>
                <a:gd name="T26" fmla="*/ 390 w 1171"/>
                <a:gd name="T27" fmla="*/ 0 h 1501"/>
                <a:gd name="T28" fmla="*/ 585 w 1171"/>
                <a:gd name="T29" fmla="*/ 1055 h 1501"/>
                <a:gd name="T30" fmla="*/ 780 w 1171"/>
                <a:gd name="T31" fmla="*/ 0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1" h="1501">
                  <a:moveTo>
                    <a:pt x="780" y="0"/>
                  </a:moveTo>
                  <a:lnTo>
                    <a:pt x="1171" y="0"/>
                  </a:lnTo>
                  <a:lnTo>
                    <a:pt x="1171" y="1501"/>
                  </a:lnTo>
                  <a:lnTo>
                    <a:pt x="870" y="1501"/>
                  </a:lnTo>
                  <a:lnTo>
                    <a:pt x="870" y="560"/>
                  </a:lnTo>
                  <a:lnTo>
                    <a:pt x="860" y="560"/>
                  </a:lnTo>
                  <a:lnTo>
                    <a:pt x="705" y="1501"/>
                  </a:lnTo>
                  <a:lnTo>
                    <a:pt x="465" y="1501"/>
                  </a:lnTo>
                  <a:lnTo>
                    <a:pt x="311" y="560"/>
                  </a:lnTo>
                  <a:lnTo>
                    <a:pt x="300" y="560"/>
                  </a:lnTo>
                  <a:lnTo>
                    <a:pt x="300" y="1501"/>
                  </a:lnTo>
                  <a:lnTo>
                    <a:pt x="0" y="1501"/>
                  </a:lnTo>
                  <a:lnTo>
                    <a:pt x="0" y="0"/>
                  </a:lnTo>
                  <a:lnTo>
                    <a:pt x="390" y="0"/>
                  </a:lnTo>
                  <a:lnTo>
                    <a:pt x="585" y="1055"/>
                  </a:lnTo>
                  <a:lnTo>
                    <a:pt x="7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/>
          </p:nvSpPr>
          <p:spPr bwMode="auto">
            <a:xfrm>
              <a:off x="974725" y="598488"/>
              <a:ext cx="733425" cy="125412"/>
            </a:xfrm>
            <a:custGeom>
              <a:avLst/>
              <a:gdLst>
                <a:gd name="T0" fmla="*/ 6025 w 6025"/>
                <a:gd name="T1" fmla="*/ 1034 h 1034"/>
                <a:gd name="T2" fmla="*/ 0 w 6025"/>
                <a:gd name="T3" fmla="*/ 0 h 1034"/>
                <a:gd name="T4" fmla="*/ 351 w 6025"/>
                <a:gd name="T5" fmla="*/ 717 h 1034"/>
                <a:gd name="T6" fmla="*/ 457 w 6025"/>
                <a:gd name="T7" fmla="*/ 639 h 1034"/>
                <a:gd name="T8" fmla="*/ 351 w 6025"/>
                <a:gd name="T9" fmla="*/ 559 h 1034"/>
                <a:gd name="T10" fmla="*/ 5446 w 6025"/>
                <a:gd name="T11" fmla="*/ 397 h 1034"/>
                <a:gd name="T12" fmla="*/ 5818 w 6025"/>
                <a:gd name="T13" fmla="*/ 358 h 1034"/>
                <a:gd name="T14" fmla="*/ 5732 w 6025"/>
                <a:gd name="T15" fmla="*/ 502 h 1034"/>
                <a:gd name="T16" fmla="*/ 5642 w 6025"/>
                <a:gd name="T17" fmla="*/ 843 h 1034"/>
                <a:gd name="T18" fmla="*/ 5583 w 6025"/>
                <a:gd name="T19" fmla="*/ 643 h 1034"/>
                <a:gd name="T20" fmla="*/ 5690 w 6025"/>
                <a:gd name="T21" fmla="*/ 643 h 1034"/>
                <a:gd name="T22" fmla="*/ 5603 w 6025"/>
                <a:gd name="T23" fmla="*/ 561 h 1034"/>
                <a:gd name="T24" fmla="*/ 5639 w 6025"/>
                <a:gd name="T25" fmla="*/ 450 h 1034"/>
                <a:gd name="T26" fmla="*/ 5633 w 6025"/>
                <a:gd name="T27" fmla="*/ 305 h 1034"/>
                <a:gd name="T28" fmla="*/ 5446 w 6025"/>
                <a:gd name="T29" fmla="*/ 397 h 1034"/>
                <a:gd name="T30" fmla="*/ 4829 w 6025"/>
                <a:gd name="T31" fmla="*/ 319 h 1034"/>
                <a:gd name="T32" fmla="*/ 4789 w 6025"/>
                <a:gd name="T33" fmla="*/ 592 h 1034"/>
                <a:gd name="T34" fmla="*/ 4921 w 6025"/>
                <a:gd name="T35" fmla="*/ 208 h 1034"/>
                <a:gd name="T36" fmla="*/ 4911 w 6025"/>
                <a:gd name="T37" fmla="*/ 829 h 1034"/>
                <a:gd name="T38" fmla="*/ 4775 w 6025"/>
                <a:gd name="T39" fmla="*/ 704 h 1034"/>
                <a:gd name="T40" fmla="*/ 4607 w 6025"/>
                <a:gd name="T41" fmla="*/ 829 h 1034"/>
                <a:gd name="T42" fmla="*/ 4921 w 6025"/>
                <a:gd name="T43" fmla="*/ 208 h 1034"/>
                <a:gd name="T44" fmla="*/ 4194 w 6025"/>
                <a:gd name="T45" fmla="*/ 325 h 1034"/>
                <a:gd name="T46" fmla="*/ 3996 w 6025"/>
                <a:gd name="T47" fmla="*/ 829 h 1034"/>
                <a:gd name="T48" fmla="*/ 3847 w 6025"/>
                <a:gd name="T49" fmla="*/ 208 h 1034"/>
                <a:gd name="T50" fmla="*/ 3081 w 6025"/>
                <a:gd name="T51" fmla="*/ 208 h 1034"/>
                <a:gd name="T52" fmla="*/ 3059 w 6025"/>
                <a:gd name="T53" fmla="*/ 598 h 1034"/>
                <a:gd name="T54" fmla="*/ 3186 w 6025"/>
                <a:gd name="T55" fmla="*/ 208 h 1034"/>
                <a:gd name="T56" fmla="*/ 3329 w 6025"/>
                <a:gd name="T57" fmla="*/ 829 h 1034"/>
                <a:gd name="T58" fmla="*/ 3186 w 6025"/>
                <a:gd name="T59" fmla="*/ 684 h 1034"/>
                <a:gd name="T60" fmla="*/ 3213 w 6025"/>
                <a:gd name="T61" fmla="*/ 451 h 1034"/>
                <a:gd name="T62" fmla="*/ 2938 w 6025"/>
                <a:gd name="T63" fmla="*/ 829 h 1034"/>
                <a:gd name="T64" fmla="*/ 3081 w 6025"/>
                <a:gd name="T65" fmla="*/ 208 h 1034"/>
                <a:gd name="T66" fmla="*/ 2173 w 6025"/>
                <a:gd name="T67" fmla="*/ 362 h 1034"/>
                <a:gd name="T68" fmla="*/ 2151 w 6025"/>
                <a:gd name="T69" fmla="*/ 598 h 1034"/>
                <a:gd name="T70" fmla="*/ 2420 w 6025"/>
                <a:gd name="T71" fmla="*/ 208 h 1034"/>
                <a:gd name="T72" fmla="*/ 2278 w 6025"/>
                <a:gd name="T73" fmla="*/ 829 h 1034"/>
                <a:gd name="T74" fmla="*/ 2305 w 6025"/>
                <a:gd name="T75" fmla="*/ 451 h 1034"/>
                <a:gd name="T76" fmla="*/ 2176 w 6025"/>
                <a:gd name="T77" fmla="*/ 829 h 1034"/>
                <a:gd name="T78" fmla="*/ 2030 w 6025"/>
                <a:gd name="T79" fmla="*/ 208 h 1034"/>
                <a:gd name="T80" fmla="*/ 1265 w 6025"/>
                <a:gd name="T81" fmla="*/ 447 h 1034"/>
                <a:gd name="T82" fmla="*/ 1363 w 6025"/>
                <a:gd name="T83" fmla="*/ 208 h 1034"/>
                <a:gd name="T84" fmla="*/ 1512 w 6025"/>
                <a:gd name="T85" fmla="*/ 829 h 1034"/>
                <a:gd name="T86" fmla="*/ 1363 w 6025"/>
                <a:gd name="T87" fmla="*/ 565 h 1034"/>
                <a:gd name="T88" fmla="*/ 1265 w 6025"/>
                <a:gd name="T89" fmla="*/ 829 h 1034"/>
                <a:gd name="T90" fmla="*/ 1115 w 6025"/>
                <a:gd name="T91" fmla="*/ 208 h 1034"/>
                <a:gd name="T92" fmla="*/ 1265 w 6025"/>
                <a:gd name="T93" fmla="*/ 447 h 1034"/>
                <a:gd name="T94" fmla="*/ 395 w 6025"/>
                <a:gd name="T95" fmla="*/ 447 h 1034"/>
                <a:gd name="T96" fmla="*/ 395 w 6025"/>
                <a:gd name="T97" fmla="*/ 319 h 1034"/>
                <a:gd name="T98" fmla="*/ 351 w 6025"/>
                <a:gd name="T99" fmla="*/ 447 h 1034"/>
                <a:gd name="T100" fmla="*/ 445 w 6025"/>
                <a:gd name="T101" fmla="*/ 208 h 1034"/>
                <a:gd name="T102" fmla="*/ 513 w 6025"/>
                <a:gd name="T103" fmla="*/ 495 h 1034"/>
                <a:gd name="T104" fmla="*/ 415 w 6025"/>
                <a:gd name="T105" fmla="*/ 829 h 1034"/>
                <a:gd name="T106" fmla="*/ 206 w 6025"/>
                <a:gd name="T107" fmla="*/ 208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25" h="1034">
                  <a:moveTo>
                    <a:pt x="0" y="1034"/>
                  </a:moveTo>
                  <a:lnTo>
                    <a:pt x="6025" y="1034"/>
                  </a:lnTo>
                  <a:lnTo>
                    <a:pt x="6025" y="0"/>
                  </a:lnTo>
                  <a:lnTo>
                    <a:pt x="0" y="0"/>
                  </a:lnTo>
                  <a:lnTo>
                    <a:pt x="0" y="1034"/>
                  </a:lnTo>
                  <a:close/>
                  <a:moveTo>
                    <a:pt x="351" y="717"/>
                  </a:moveTo>
                  <a:lnTo>
                    <a:pt x="384" y="717"/>
                  </a:lnTo>
                  <a:cubicBezTo>
                    <a:pt x="441" y="717"/>
                    <a:pt x="457" y="695"/>
                    <a:pt x="457" y="639"/>
                  </a:cubicBezTo>
                  <a:cubicBezTo>
                    <a:pt x="457" y="587"/>
                    <a:pt x="441" y="559"/>
                    <a:pt x="388" y="559"/>
                  </a:cubicBezTo>
                  <a:lnTo>
                    <a:pt x="351" y="559"/>
                  </a:lnTo>
                  <a:lnTo>
                    <a:pt x="351" y="717"/>
                  </a:lnTo>
                  <a:close/>
                  <a:moveTo>
                    <a:pt x="5446" y="397"/>
                  </a:moveTo>
                  <a:cubicBezTo>
                    <a:pt x="5446" y="268"/>
                    <a:pt x="5526" y="194"/>
                    <a:pt x="5633" y="194"/>
                  </a:cubicBezTo>
                  <a:cubicBezTo>
                    <a:pt x="5752" y="194"/>
                    <a:pt x="5818" y="271"/>
                    <a:pt x="5818" y="358"/>
                  </a:cubicBezTo>
                  <a:cubicBezTo>
                    <a:pt x="5818" y="435"/>
                    <a:pt x="5793" y="474"/>
                    <a:pt x="5730" y="502"/>
                  </a:cubicBezTo>
                  <a:lnTo>
                    <a:pt x="5732" y="502"/>
                  </a:lnTo>
                  <a:cubicBezTo>
                    <a:pt x="5795" y="525"/>
                    <a:pt x="5840" y="551"/>
                    <a:pt x="5840" y="663"/>
                  </a:cubicBezTo>
                  <a:cubicBezTo>
                    <a:pt x="5840" y="785"/>
                    <a:pt x="5761" y="843"/>
                    <a:pt x="5642" y="843"/>
                  </a:cubicBezTo>
                  <a:cubicBezTo>
                    <a:pt x="5550" y="843"/>
                    <a:pt x="5446" y="803"/>
                    <a:pt x="5446" y="643"/>
                  </a:cubicBezTo>
                  <a:lnTo>
                    <a:pt x="5583" y="643"/>
                  </a:lnTo>
                  <a:cubicBezTo>
                    <a:pt x="5583" y="712"/>
                    <a:pt x="5603" y="732"/>
                    <a:pt x="5636" y="732"/>
                  </a:cubicBezTo>
                  <a:cubicBezTo>
                    <a:pt x="5675" y="732"/>
                    <a:pt x="5690" y="712"/>
                    <a:pt x="5690" y="643"/>
                  </a:cubicBezTo>
                  <a:cubicBezTo>
                    <a:pt x="5690" y="585"/>
                    <a:pt x="5672" y="561"/>
                    <a:pt x="5625" y="561"/>
                  </a:cubicBezTo>
                  <a:lnTo>
                    <a:pt x="5603" y="561"/>
                  </a:lnTo>
                  <a:lnTo>
                    <a:pt x="5603" y="450"/>
                  </a:lnTo>
                  <a:lnTo>
                    <a:pt x="5639" y="450"/>
                  </a:lnTo>
                  <a:cubicBezTo>
                    <a:pt x="5660" y="450"/>
                    <a:pt x="5684" y="426"/>
                    <a:pt x="5684" y="381"/>
                  </a:cubicBezTo>
                  <a:cubicBezTo>
                    <a:pt x="5684" y="335"/>
                    <a:pt x="5669" y="305"/>
                    <a:pt x="5633" y="305"/>
                  </a:cubicBezTo>
                  <a:cubicBezTo>
                    <a:pt x="5595" y="305"/>
                    <a:pt x="5583" y="333"/>
                    <a:pt x="5583" y="397"/>
                  </a:cubicBezTo>
                  <a:lnTo>
                    <a:pt x="5446" y="397"/>
                  </a:lnTo>
                  <a:close/>
                  <a:moveTo>
                    <a:pt x="4869" y="592"/>
                  </a:moveTo>
                  <a:lnTo>
                    <a:pt x="4829" y="319"/>
                  </a:lnTo>
                  <a:lnTo>
                    <a:pt x="4828" y="319"/>
                  </a:lnTo>
                  <a:lnTo>
                    <a:pt x="4789" y="592"/>
                  </a:lnTo>
                  <a:lnTo>
                    <a:pt x="4869" y="592"/>
                  </a:lnTo>
                  <a:close/>
                  <a:moveTo>
                    <a:pt x="4921" y="208"/>
                  </a:moveTo>
                  <a:lnTo>
                    <a:pt x="5058" y="829"/>
                  </a:lnTo>
                  <a:lnTo>
                    <a:pt x="4911" y="829"/>
                  </a:lnTo>
                  <a:lnTo>
                    <a:pt x="4889" y="704"/>
                  </a:lnTo>
                  <a:lnTo>
                    <a:pt x="4775" y="704"/>
                  </a:lnTo>
                  <a:lnTo>
                    <a:pt x="4756" y="829"/>
                  </a:lnTo>
                  <a:lnTo>
                    <a:pt x="4607" y="829"/>
                  </a:lnTo>
                  <a:lnTo>
                    <a:pt x="4742" y="208"/>
                  </a:lnTo>
                  <a:lnTo>
                    <a:pt x="4921" y="208"/>
                  </a:lnTo>
                  <a:close/>
                  <a:moveTo>
                    <a:pt x="4194" y="208"/>
                  </a:moveTo>
                  <a:lnTo>
                    <a:pt x="4194" y="325"/>
                  </a:lnTo>
                  <a:lnTo>
                    <a:pt x="3996" y="325"/>
                  </a:lnTo>
                  <a:lnTo>
                    <a:pt x="3996" y="829"/>
                  </a:lnTo>
                  <a:lnTo>
                    <a:pt x="3847" y="829"/>
                  </a:lnTo>
                  <a:lnTo>
                    <a:pt x="3847" y="208"/>
                  </a:lnTo>
                  <a:lnTo>
                    <a:pt x="4194" y="208"/>
                  </a:lnTo>
                  <a:close/>
                  <a:moveTo>
                    <a:pt x="3081" y="208"/>
                  </a:moveTo>
                  <a:lnTo>
                    <a:pt x="3081" y="362"/>
                  </a:lnTo>
                  <a:cubicBezTo>
                    <a:pt x="3081" y="430"/>
                    <a:pt x="3062" y="529"/>
                    <a:pt x="3059" y="598"/>
                  </a:cubicBezTo>
                  <a:lnTo>
                    <a:pt x="3060" y="598"/>
                  </a:lnTo>
                  <a:lnTo>
                    <a:pt x="3186" y="208"/>
                  </a:lnTo>
                  <a:lnTo>
                    <a:pt x="3329" y="208"/>
                  </a:lnTo>
                  <a:lnTo>
                    <a:pt x="3329" y="829"/>
                  </a:lnTo>
                  <a:lnTo>
                    <a:pt x="3186" y="829"/>
                  </a:lnTo>
                  <a:lnTo>
                    <a:pt x="3186" y="684"/>
                  </a:lnTo>
                  <a:cubicBezTo>
                    <a:pt x="3186" y="618"/>
                    <a:pt x="3207" y="516"/>
                    <a:pt x="3213" y="451"/>
                  </a:cubicBezTo>
                  <a:lnTo>
                    <a:pt x="3213" y="451"/>
                  </a:lnTo>
                  <a:lnTo>
                    <a:pt x="3084" y="829"/>
                  </a:lnTo>
                  <a:lnTo>
                    <a:pt x="2938" y="829"/>
                  </a:lnTo>
                  <a:lnTo>
                    <a:pt x="2938" y="208"/>
                  </a:lnTo>
                  <a:lnTo>
                    <a:pt x="3081" y="208"/>
                  </a:lnTo>
                  <a:close/>
                  <a:moveTo>
                    <a:pt x="2173" y="208"/>
                  </a:moveTo>
                  <a:lnTo>
                    <a:pt x="2173" y="362"/>
                  </a:lnTo>
                  <a:cubicBezTo>
                    <a:pt x="2173" y="430"/>
                    <a:pt x="2154" y="529"/>
                    <a:pt x="2151" y="598"/>
                  </a:cubicBezTo>
                  <a:lnTo>
                    <a:pt x="2151" y="598"/>
                  </a:lnTo>
                  <a:lnTo>
                    <a:pt x="2278" y="208"/>
                  </a:lnTo>
                  <a:lnTo>
                    <a:pt x="2420" y="208"/>
                  </a:lnTo>
                  <a:lnTo>
                    <a:pt x="2420" y="829"/>
                  </a:lnTo>
                  <a:lnTo>
                    <a:pt x="2278" y="829"/>
                  </a:lnTo>
                  <a:lnTo>
                    <a:pt x="2278" y="684"/>
                  </a:lnTo>
                  <a:cubicBezTo>
                    <a:pt x="2278" y="618"/>
                    <a:pt x="2298" y="516"/>
                    <a:pt x="2305" y="451"/>
                  </a:cubicBezTo>
                  <a:lnTo>
                    <a:pt x="2305" y="451"/>
                  </a:lnTo>
                  <a:lnTo>
                    <a:pt x="2176" y="829"/>
                  </a:lnTo>
                  <a:lnTo>
                    <a:pt x="2030" y="829"/>
                  </a:lnTo>
                  <a:lnTo>
                    <a:pt x="2030" y="208"/>
                  </a:lnTo>
                  <a:lnTo>
                    <a:pt x="2173" y="208"/>
                  </a:lnTo>
                  <a:close/>
                  <a:moveTo>
                    <a:pt x="1265" y="447"/>
                  </a:moveTo>
                  <a:lnTo>
                    <a:pt x="1363" y="447"/>
                  </a:lnTo>
                  <a:lnTo>
                    <a:pt x="1363" y="208"/>
                  </a:lnTo>
                  <a:lnTo>
                    <a:pt x="1512" y="208"/>
                  </a:lnTo>
                  <a:lnTo>
                    <a:pt x="1512" y="829"/>
                  </a:lnTo>
                  <a:lnTo>
                    <a:pt x="1363" y="829"/>
                  </a:lnTo>
                  <a:lnTo>
                    <a:pt x="1363" y="565"/>
                  </a:lnTo>
                  <a:lnTo>
                    <a:pt x="1265" y="565"/>
                  </a:lnTo>
                  <a:lnTo>
                    <a:pt x="1265" y="829"/>
                  </a:lnTo>
                  <a:lnTo>
                    <a:pt x="1115" y="829"/>
                  </a:lnTo>
                  <a:lnTo>
                    <a:pt x="1115" y="208"/>
                  </a:lnTo>
                  <a:lnTo>
                    <a:pt x="1265" y="208"/>
                  </a:lnTo>
                  <a:lnTo>
                    <a:pt x="1265" y="447"/>
                  </a:lnTo>
                  <a:close/>
                  <a:moveTo>
                    <a:pt x="351" y="447"/>
                  </a:moveTo>
                  <a:lnTo>
                    <a:pt x="395" y="447"/>
                  </a:lnTo>
                  <a:cubicBezTo>
                    <a:pt x="437" y="447"/>
                    <a:pt x="454" y="426"/>
                    <a:pt x="454" y="377"/>
                  </a:cubicBezTo>
                  <a:cubicBezTo>
                    <a:pt x="454" y="341"/>
                    <a:pt x="437" y="319"/>
                    <a:pt x="395" y="319"/>
                  </a:cubicBezTo>
                  <a:lnTo>
                    <a:pt x="351" y="319"/>
                  </a:lnTo>
                  <a:lnTo>
                    <a:pt x="351" y="447"/>
                  </a:lnTo>
                  <a:close/>
                  <a:moveTo>
                    <a:pt x="206" y="208"/>
                  </a:moveTo>
                  <a:lnTo>
                    <a:pt x="445" y="208"/>
                  </a:lnTo>
                  <a:cubicBezTo>
                    <a:pt x="518" y="208"/>
                    <a:pt x="598" y="252"/>
                    <a:pt x="598" y="363"/>
                  </a:cubicBezTo>
                  <a:cubicBezTo>
                    <a:pt x="598" y="448"/>
                    <a:pt x="546" y="488"/>
                    <a:pt x="513" y="495"/>
                  </a:cubicBezTo>
                  <a:cubicBezTo>
                    <a:pt x="571" y="519"/>
                    <a:pt x="604" y="559"/>
                    <a:pt x="604" y="645"/>
                  </a:cubicBezTo>
                  <a:cubicBezTo>
                    <a:pt x="604" y="761"/>
                    <a:pt x="542" y="829"/>
                    <a:pt x="415" y="829"/>
                  </a:cubicBezTo>
                  <a:lnTo>
                    <a:pt x="206" y="829"/>
                  </a:lnTo>
                  <a:lnTo>
                    <a:pt x="206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3A6CA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98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</p:sldLayoutIdLst>
  <p:hf sldNum="0" hdr="0" dt="0"/>
  <p:txStyles>
    <p:titleStyle>
      <a:lvl1pPr algn="l" defTabSz="1217613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lang="ru-RU" sz="2600" b="1" kern="1200" dirty="0">
          <a:solidFill>
            <a:srgbClr val="0079C2"/>
          </a:solidFill>
          <a:latin typeface="Arial Narrow" pitchFamily="34" charset="0"/>
          <a:ea typeface="+mj-ea"/>
          <a:cs typeface="+mj-cs"/>
        </a:defRPr>
      </a:lvl1pPr>
      <a:lvl2pPr algn="l" defTabSz="1217613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79C2"/>
          </a:solidFill>
          <a:latin typeface="Arial Narrow" panose="020B0606020202030204" pitchFamily="34" charset="0"/>
        </a:defRPr>
      </a:lvl2pPr>
      <a:lvl3pPr algn="l" defTabSz="1217613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79C2"/>
          </a:solidFill>
          <a:latin typeface="Arial Narrow" panose="020B0606020202030204" pitchFamily="34" charset="0"/>
        </a:defRPr>
      </a:lvl3pPr>
      <a:lvl4pPr algn="l" defTabSz="1217613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79C2"/>
          </a:solidFill>
          <a:latin typeface="Arial Narrow" panose="020B0606020202030204" pitchFamily="34" charset="0"/>
        </a:defRPr>
      </a:lvl4pPr>
      <a:lvl5pPr algn="l" defTabSz="1217613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79C2"/>
          </a:solidFill>
          <a:latin typeface="Arial Narrow" panose="020B0606020202030204" pitchFamily="34" charset="0"/>
        </a:defRPr>
      </a:lvl5pPr>
      <a:lvl6pPr marL="457200" algn="l" defTabSz="1217613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79C2"/>
          </a:solidFill>
          <a:latin typeface="Arial Narrow" panose="020B0606020202030204" pitchFamily="34" charset="0"/>
        </a:defRPr>
      </a:lvl6pPr>
      <a:lvl7pPr marL="914400" algn="l" defTabSz="1217613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79C2"/>
          </a:solidFill>
          <a:latin typeface="Arial Narrow" panose="020B0606020202030204" pitchFamily="34" charset="0"/>
        </a:defRPr>
      </a:lvl7pPr>
      <a:lvl8pPr marL="1371600" algn="l" defTabSz="1217613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79C2"/>
          </a:solidFill>
          <a:latin typeface="Arial Narrow" panose="020B0606020202030204" pitchFamily="34" charset="0"/>
        </a:defRPr>
      </a:lvl8pPr>
      <a:lvl9pPr marL="1828800" algn="l" defTabSz="1217613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79C2"/>
          </a:solidFill>
          <a:latin typeface="Arial Narrow" panose="020B0606020202030204" pitchFamily="34" charset="0"/>
        </a:defRPr>
      </a:lvl9pPr>
    </p:titleStyle>
    <p:bodyStyle>
      <a:lvl1pPr indent="-455613" algn="l" defTabSz="12176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ru-RU" sz="2000" kern="1200" dirty="0">
          <a:solidFill>
            <a:srgbClr val="000000"/>
          </a:solidFill>
          <a:latin typeface="Arial Narrow" pitchFamily="34" charset="0"/>
          <a:ea typeface="+mn-ea"/>
          <a:cs typeface="+mn-cs"/>
        </a:defRPr>
      </a:lvl1pPr>
      <a:lvl2pPr indent="-379413" algn="l" defTabSz="12176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ru-RU" sz="3200" kern="1200" dirty="0">
          <a:solidFill>
            <a:srgbClr val="003366"/>
          </a:solidFill>
          <a:latin typeface="Arial Narrow" pitchFamily="34" charset="0"/>
          <a:ea typeface="+mn-ea"/>
          <a:cs typeface="+mn-cs"/>
        </a:defRPr>
      </a:lvl2pPr>
      <a:lvl3pPr indent="-303213" algn="l" defTabSz="12176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ru-RU" sz="3200" kern="1200" dirty="0">
          <a:solidFill>
            <a:srgbClr val="003366"/>
          </a:solidFill>
          <a:latin typeface="Arial Narrow" pitchFamily="34" charset="0"/>
          <a:ea typeface="+mn-ea"/>
          <a:cs typeface="+mn-cs"/>
        </a:defRPr>
      </a:lvl3pPr>
      <a:lvl4pPr indent="-303213" algn="l" defTabSz="12176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ru-RU" sz="3200" kern="1200" dirty="0">
          <a:solidFill>
            <a:srgbClr val="003366"/>
          </a:solidFill>
          <a:latin typeface="Arial Narrow" pitchFamily="34" charset="0"/>
          <a:ea typeface="+mn-ea"/>
          <a:cs typeface="+mn-cs"/>
        </a:defRPr>
      </a:lvl4pPr>
      <a:lvl5pPr indent="-303213" algn="l" defTabSz="12176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ru-RU" sz="3200" kern="1200" dirty="0">
          <a:solidFill>
            <a:srgbClr val="003366"/>
          </a:solidFill>
          <a:latin typeface="Arial Narrow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974">
          <p15:clr>
            <a:srgbClr val="F26B43"/>
          </p15:clr>
        </p15:guide>
        <p15:guide id="2" orient="horz" pos="3793">
          <p15:clr>
            <a:srgbClr val="F26B43"/>
          </p15:clr>
        </p15:guide>
        <p15:guide id="3" orient="horz" pos="845">
          <p15:clr>
            <a:srgbClr val="F26B43"/>
          </p15:clr>
        </p15:guide>
        <p15:guide id="4" orient="horz" pos="663">
          <p15:clr>
            <a:srgbClr val="F26B43"/>
          </p15:clr>
        </p15:guide>
        <p15:guide id="5" pos="1277">
          <p15:clr>
            <a:srgbClr val="F26B43"/>
          </p15:clr>
        </p15:guide>
        <p15:guide id="6" orient="horz" pos="572">
          <p15:clr>
            <a:srgbClr val="F26B43"/>
          </p15:clr>
        </p15:guide>
        <p15:guide id="7" pos="1413">
          <p15:clr>
            <a:srgbClr val="F26B43"/>
          </p15:clr>
        </p15:guide>
        <p15:guide id="8" pos="7514">
          <p15:clr>
            <a:srgbClr val="F26B43"/>
          </p15:clr>
        </p15:guide>
        <p15:guide id="9" pos="166">
          <p15:clr>
            <a:srgbClr val="F26B43"/>
          </p15:clr>
        </p15:guide>
        <p15:guide id="10" orient="horz" pos="4201">
          <p15:clr>
            <a:srgbClr val="F26B43"/>
          </p15:clr>
        </p15:guide>
        <p15:guide id="11" orient="horz" pos="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1882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</p:sldLayoutIdLst>
  <p:hf sldNum="0" hdr="0" dt="0"/>
  <p:txStyles>
    <p:titleStyle>
      <a:lvl1pPr algn="ctr" defTabSz="1217613" rtl="0" eaLnBrk="1" fontAlgn="base" hangingPunct="1">
        <a:spcBef>
          <a:spcPct val="0"/>
        </a:spcBef>
        <a:spcAft>
          <a:spcPct val="0"/>
        </a:spcAft>
        <a:defRPr lang="ru-RU" sz="2500" kern="1200" dirty="0">
          <a:solidFill>
            <a:schemeClr val="bg1"/>
          </a:solidFill>
          <a:latin typeface="Arial Narrow" pitchFamily="34" charset="0"/>
          <a:ea typeface="+mj-ea"/>
          <a:cs typeface="+mj-cs"/>
        </a:defRPr>
      </a:lvl1pPr>
      <a:lvl2pPr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2pPr>
      <a:lvl3pPr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3pPr>
      <a:lvl4pPr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4pPr>
      <a:lvl5pPr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5pPr>
      <a:lvl6pPr marL="457200"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6pPr>
      <a:lvl7pPr marL="914400"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7pPr>
      <a:lvl8pPr marL="1371600"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8pPr>
      <a:lvl9pPr marL="1828800" algn="ctr" defTabSz="1217613" rtl="0" eaLnBrk="1" fontAlgn="base" hangingPunct="1">
        <a:spcBef>
          <a:spcPct val="0"/>
        </a:spcBef>
        <a:spcAft>
          <a:spcPct val="0"/>
        </a:spcAft>
        <a:defRPr sz="2500">
          <a:solidFill>
            <a:schemeClr val="bg1"/>
          </a:solidFill>
          <a:latin typeface="Arial Narrow" panose="020B0606020202030204" pitchFamily="34" charset="0"/>
        </a:defRPr>
      </a:lvl9pPr>
    </p:titleStyle>
    <p:bodyStyle>
      <a:lvl1pPr indent="-455613" algn="l" defTabSz="1217613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defRPr lang="ru-RU" sz="3600" b="1" kern="1200" dirty="0">
          <a:solidFill>
            <a:srgbClr val="0079C2"/>
          </a:solidFill>
          <a:latin typeface="Arial Narrow" pitchFamily="34" charset="0"/>
          <a:ea typeface="+mn-ea"/>
          <a:cs typeface="+mn-cs"/>
        </a:defRPr>
      </a:lvl1pPr>
      <a:lvl2pPr indent="-379413" algn="l" defTabSz="12176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ru-RU" sz="3200" kern="1200" dirty="0">
          <a:solidFill>
            <a:srgbClr val="003366"/>
          </a:solidFill>
          <a:latin typeface="Arial Narrow" pitchFamily="34" charset="0"/>
          <a:ea typeface="+mn-ea"/>
          <a:cs typeface="+mn-cs"/>
        </a:defRPr>
      </a:lvl2pPr>
      <a:lvl3pPr indent="-303213" algn="l" defTabSz="12176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ru-RU" sz="3200" kern="1200" dirty="0">
          <a:solidFill>
            <a:srgbClr val="003366"/>
          </a:solidFill>
          <a:latin typeface="Arial Narrow" pitchFamily="34" charset="0"/>
          <a:ea typeface="+mn-ea"/>
          <a:cs typeface="+mn-cs"/>
        </a:defRPr>
      </a:lvl3pPr>
      <a:lvl4pPr indent="-303213" algn="l" defTabSz="12176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ru-RU" sz="3200" kern="1200" dirty="0">
          <a:solidFill>
            <a:srgbClr val="003366"/>
          </a:solidFill>
          <a:latin typeface="Arial Narrow" pitchFamily="34" charset="0"/>
          <a:ea typeface="+mn-ea"/>
          <a:cs typeface="+mn-cs"/>
        </a:defRPr>
      </a:lvl4pPr>
      <a:lvl5pPr indent="-303213" algn="l" defTabSz="12176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ru-RU" sz="3200" kern="1200" dirty="0">
          <a:solidFill>
            <a:srgbClr val="003366"/>
          </a:solidFill>
          <a:latin typeface="Arial Narrow" pitchFamily="34" charset="0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63">
          <p15:clr>
            <a:srgbClr val="F26B43"/>
          </p15:clr>
        </p15:guide>
        <p15:guide id="2" pos="166">
          <p15:clr>
            <a:srgbClr val="F26B43"/>
          </p15:clr>
        </p15:guide>
        <p15:guide id="3" pos="1413">
          <p15:clr>
            <a:srgbClr val="F26B43"/>
          </p15:clr>
        </p15:guide>
        <p15:guide id="4" orient="horz" pos="96">
          <p15:clr>
            <a:srgbClr val="F26B43"/>
          </p15:clr>
        </p15:guide>
        <p15:guide id="5" orient="horz" pos="572">
          <p15:clr>
            <a:srgbClr val="F26B43"/>
          </p15:clr>
        </p15:guide>
        <p15:guide id="6" pos="7514">
          <p15:clr>
            <a:srgbClr val="F26B43"/>
          </p15:clr>
        </p15:guide>
        <p15:guide id="7" pos="1277">
          <p15:clr>
            <a:srgbClr val="F26B43"/>
          </p15:clr>
        </p15:guide>
        <p15:guide id="8" orient="horz" pos="3974">
          <p15:clr>
            <a:srgbClr val="F26B43"/>
          </p15:clr>
        </p15:guide>
        <p15:guide id="9" orient="horz" pos="420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>
          <a:xfrm>
            <a:off x="2274696" y="2127996"/>
            <a:ext cx="7443788" cy="2339978"/>
          </a:xfrm>
        </p:spPr>
        <p:txBody>
          <a:bodyPr/>
          <a:lstStyle/>
          <a:p>
            <a:pPr algn="ctr">
              <a:lnSpc>
                <a:spcPts val="6000"/>
              </a:lnSpc>
            </a:pPr>
            <a:r>
              <a:rPr lang="ru-RU" sz="4400" b="1" dirty="0"/>
              <a:t>Технология программирования и автоматизация обработки данных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56965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 и базовые типы данных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25045" y="1163556"/>
            <a:ext cx="10417656" cy="2221135"/>
          </a:xfrm>
          <a:prstGeom prst="rect">
            <a:avLst/>
          </a:prstGeom>
          <a:solidFill>
            <a:srgbClr val="EEF8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8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Операция = </a:t>
            </a:r>
            <a:r>
              <a:rPr lang="ru-RU" altLang="ru-RU" sz="1800" b="1" dirty="0" smtClean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это </a:t>
            </a:r>
            <a:r>
              <a:rPr lang="ru-RU" altLang="ru-RU" sz="18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связывание имени с объектом, а не присваивание в ячейку памяти.</a:t>
            </a:r>
            <a:endParaRPr lang="ru-RU" altLang="ru-RU" sz="18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well_id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154 → Имя </a:t>
            </a: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well_id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теперь ссылается на объект 154.</a:t>
            </a:r>
          </a:p>
          <a:p>
            <a:pPr lvl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8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Один объект может иметь несколько имён.</a:t>
            </a:r>
            <a:endParaRPr lang="ru-RU" altLang="ru-RU" sz="18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current_project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Оба имени указывают на один и тот же объект.</a:t>
            </a:r>
          </a:p>
          <a:p>
            <a:pPr lvl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800" b="1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ru-RU" altLang="ru-RU" sz="18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 — проверка идентичности объекта.</a:t>
            </a:r>
            <a:endParaRPr lang="ru-RU" altLang="ru-RU" sz="18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Возвращает уникальный "адрес" объекта. Если </a:t>
            </a: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одинаковые — объект один и тот же.</a:t>
            </a:r>
          </a:p>
          <a:p>
            <a:pPr lvl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d(</a:t>
            </a: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current_project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== </a:t>
            </a: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</a:t>
            </a:r>
            <a:r>
              <a:rPr lang="ru-RU" altLang="ru-RU" sz="1800" dirty="0" smtClean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ru-RU" altLang="ru-RU" sz="18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25045" y="3570132"/>
            <a:ext cx="10417656" cy="1469309"/>
          </a:xfrm>
          <a:prstGeom prst="rect">
            <a:avLst/>
          </a:prstGeom>
          <a:solidFill>
            <a:srgbClr val="EEF8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800" b="1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</a:t>
            </a:r>
            <a:r>
              <a:rPr lang="ru-RU" altLang="ru-RU" sz="18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— удаление имени (связи), а не объекта.</a:t>
            </a:r>
            <a:endParaRPr lang="ru-RU" altLang="ru-RU" sz="18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→ Имя </a:t>
            </a: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удалено.</a:t>
            </a:r>
          </a:p>
          <a:p>
            <a:pPr lvl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Объект удалится "сборщиком мусора" только тогда, когда на него не останется ссылок.</a:t>
            </a:r>
          </a:p>
          <a:p>
            <a:pPr lvl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800" b="1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</a:t>
            </a:r>
            <a:r>
              <a:rPr lang="ru-RU" altLang="ru-RU" sz="18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 — список определённых имён.</a:t>
            </a:r>
            <a:endParaRPr lang="ru-RU" altLang="ru-RU" sz="18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Показывает, какие имена доступны в текущей области видимости.</a:t>
            </a:r>
            <a:endParaRPr lang="en-US" altLang="ru-RU" sz="18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25045" y="5224882"/>
            <a:ext cx="10417656" cy="1236663"/>
          </a:xfrm>
          <a:prstGeom prst="rect">
            <a:avLst/>
          </a:prstGeom>
          <a:solidFill>
            <a:srgbClr val="EEF8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lvl="0"/>
            <a:r>
              <a:rPr lang="ru-RU" altLang="ru-RU" sz="18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Получение данных: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функция </a:t>
            </a: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</a:p>
          <a:p>
            <a:pPr lvl="0"/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Всегда возвращает </a:t>
            </a:r>
            <a:r>
              <a:rPr lang="ru-RU" altLang="ru-RU" sz="18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строку (</a:t>
            </a:r>
            <a:r>
              <a:rPr lang="ru-RU" altLang="ru-RU" sz="1800" b="1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</a:t>
            </a:r>
            <a:r>
              <a:rPr lang="ru-RU" altLang="ru-RU" sz="18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ru-RU" altLang="ru-RU" sz="18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Функции </a:t>
            </a: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 и </a:t>
            </a: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float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 для преобразования в числа</a:t>
            </a:r>
          </a:p>
          <a:p>
            <a:pPr lvl="0"/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Можно использовать суперпозицию функций </a:t>
            </a:r>
            <a:r>
              <a:rPr lang="en-US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(input())</a:t>
            </a:r>
            <a:endParaRPr lang="ru-RU" altLang="ru-RU" sz="18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7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</a:t>
            </a:r>
            <a:r>
              <a:rPr lang="en-US" smtClean="0"/>
              <a:t>Python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Контакты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798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</a:t>
            </a:r>
            <a:r>
              <a:rPr lang="en-US" smtClean="0"/>
              <a:t>Python</a:t>
            </a:r>
            <a:endParaRPr lang="ru-RU" dirty="0"/>
          </a:p>
        </p:txBody>
      </p:sp>
      <p:sp>
        <p:nvSpPr>
          <p:cNvPr id="4" name="Google Shape;97;p15"/>
          <p:cNvSpPr txBox="1">
            <a:spLocks/>
          </p:cNvSpPr>
          <p:nvPr/>
        </p:nvSpPr>
        <p:spPr>
          <a:xfrm>
            <a:off x="2390148" y="2252205"/>
            <a:ext cx="10653824" cy="17045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1217613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lang="ru-RU" sz="2600" b="1" kern="1200" dirty="0">
                <a:solidFill>
                  <a:srgbClr val="0079C2"/>
                </a:solidFill>
                <a:latin typeface="Arial Narrow" pitchFamily="34" charset="0"/>
                <a:ea typeface="+mj-ea"/>
                <a:cs typeface="+mj-cs"/>
              </a:defRPr>
            </a:lvl1pPr>
            <a:lvl2pPr algn="l" defTabSz="1217613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9C2"/>
                </a:solidFill>
                <a:latin typeface="Arial Narrow" panose="020B0606020202030204" pitchFamily="34" charset="0"/>
              </a:defRPr>
            </a:lvl2pPr>
            <a:lvl3pPr algn="l" defTabSz="1217613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9C2"/>
                </a:solidFill>
                <a:latin typeface="Arial Narrow" panose="020B0606020202030204" pitchFamily="34" charset="0"/>
              </a:defRPr>
            </a:lvl3pPr>
            <a:lvl4pPr algn="l" defTabSz="1217613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9C2"/>
                </a:solidFill>
                <a:latin typeface="Arial Narrow" panose="020B0606020202030204" pitchFamily="34" charset="0"/>
              </a:defRPr>
            </a:lvl4pPr>
            <a:lvl5pPr algn="l" defTabSz="1217613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9C2"/>
                </a:solidFill>
                <a:latin typeface="Arial Narrow" panose="020B0606020202030204" pitchFamily="34" charset="0"/>
              </a:defRPr>
            </a:lvl5pPr>
            <a:lvl6pPr marL="457200" algn="l" defTabSz="1217613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9C2"/>
                </a:solidFill>
                <a:latin typeface="Arial Narrow" panose="020B0606020202030204" pitchFamily="34" charset="0"/>
              </a:defRPr>
            </a:lvl6pPr>
            <a:lvl7pPr marL="914400" algn="l" defTabSz="1217613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9C2"/>
                </a:solidFill>
                <a:latin typeface="Arial Narrow" panose="020B0606020202030204" pitchFamily="34" charset="0"/>
              </a:defRPr>
            </a:lvl7pPr>
            <a:lvl8pPr marL="1371600" algn="l" defTabSz="1217613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9C2"/>
                </a:solidFill>
                <a:latin typeface="Arial Narrow" panose="020B0606020202030204" pitchFamily="34" charset="0"/>
              </a:defRPr>
            </a:lvl8pPr>
            <a:lvl9pPr marL="1828800" algn="l" defTabSz="1217613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79C2"/>
                </a:solidFill>
                <a:latin typeface="Arial Narrow" panose="020B0606020202030204" pitchFamily="34" charset="0"/>
              </a:defRPr>
            </a:lvl9pPr>
          </a:lstStyle>
          <a:p>
            <a:pPr>
              <a:lnSpc>
                <a:spcPts val="56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4800" dirty="0" smtClean="0"/>
              <a:t>Знакомство с </a:t>
            </a:r>
            <a:r>
              <a:rPr lang="ru-RU" sz="4800" dirty="0" err="1" smtClean="0"/>
              <a:t>Python</a:t>
            </a:r>
            <a:r>
              <a:rPr lang="ru-RU" sz="4800" dirty="0" smtClean="0"/>
              <a:t>. </a:t>
            </a:r>
            <a:br>
              <a:rPr lang="ru-RU" sz="4800" dirty="0" smtClean="0"/>
            </a:br>
            <a:r>
              <a:rPr lang="ru-RU" sz="4800" dirty="0" smtClean="0"/>
              <a:t>Ввод и вывод, имена объектов </a:t>
            </a:r>
            <a:endParaRPr lang="ru-RU" sz="4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165088" y="1576867"/>
            <a:ext cx="153118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5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1. </a:t>
            </a:r>
            <a:endParaRPr lang="ru-RU" sz="11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29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Группа 29">
            <a:extLst>
              <a:ext uri="{FF2B5EF4-FFF2-40B4-BE49-F238E27FC236}">
                <a16:creationId xmlns="" xmlns:a16="http://schemas.microsoft.com/office/drawing/2014/main" xmlns:lc="http://schemas.openxmlformats.org/drawingml/2006/lockedCanvas" id="{75399EF8-96BB-4EF2-8287-89F47025940D}"/>
              </a:ext>
            </a:extLst>
          </p:cNvPr>
          <p:cNvGrpSpPr/>
          <p:nvPr/>
        </p:nvGrpSpPr>
        <p:grpSpPr>
          <a:xfrm>
            <a:off x="4725108" y="2289998"/>
            <a:ext cx="7084055" cy="929122"/>
            <a:chOff x="345661" y="1258280"/>
            <a:chExt cx="7173605" cy="1475741"/>
          </a:xfrm>
        </p:grpSpPr>
        <p:sp>
          <p:nvSpPr>
            <p:cNvPr id="36" name="Скругленный прямоугольник 35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A704C2C0-859F-4353-87A9-5970DF3E479C}"/>
                </a:ext>
              </a:extLst>
            </p:cNvPr>
            <p:cNvSpPr/>
            <p:nvPr/>
          </p:nvSpPr>
          <p:spPr>
            <a:xfrm>
              <a:off x="1189663" y="1258280"/>
              <a:ext cx="6329603" cy="1475741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CEEAFF"/>
                </a:gs>
                <a:gs pos="100000">
                  <a:srgbClr val="F1F9FF"/>
                </a:gs>
              </a:gsLst>
              <a:lin ang="3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ru-RU"/>
              </a:defPPr>
              <a:lvl1pPr marL="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1600" b="1" dirty="0" smtClean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Работал в</a:t>
              </a:r>
              <a:r>
                <a:rPr lang="en-US" sz="1600" b="1" dirty="0" smtClean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</a:p>
            <a:p>
              <a:r>
                <a:rPr lang="ru-RU" sz="1600" b="1" dirty="0" smtClean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Центр </a:t>
              </a:r>
              <a:r>
                <a:rPr lang="ru-RU" sz="1600" b="1" dirty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Анализа Сейсмических Данных Научного парка </a:t>
              </a:r>
              <a:r>
                <a:rPr lang="ru-RU" sz="1600" b="1" dirty="0" smtClean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МГУ</a:t>
              </a:r>
            </a:p>
            <a:p>
              <a:r>
                <a:rPr lang="ru-RU" sz="1600" dirty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Преподавал питон в онлайн-школе </a:t>
              </a:r>
              <a:r>
                <a:rPr lang="ru-RU" sz="1600" b="1" dirty="0" err="1" smtClean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Kodland</a:t>
              </a:r>
              <a:endParaRPr lang="ru-RU" sz="16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175679C3-8409-42D7-813B-2CB30C43C984}"/>
                </a:ext>
              </a:extLst>
            </p:cNvPr>
            <p:cNvSpPr/>
            <p:nvPr/>
          </p:nvSpPr>
          <p:spPr>
            <a:xfrm>
              <a:off x="345661" y="1258280"/>
              <a:ext cx="844002" cy="1475741"/>
            </a:xfrm>
            <a:prstGeom prst="rect">
              <a:avLst/>
            </a:prstGeom>
            <a:gradFill>
              <a:gsLst>
                <a:gs pos="100000">
                  <a:srgbClr val="41CDFF"/>
                </a:gs>
                <a:gs pos="0">
                  <a:srgbClr val="248BE0"/>
                </a:gs>
              </a:gsLst>
              <a:lin ang="3600000" scaled="0"/>
            </a:gradFill>
            <a:ln>
              <a:noFill/>
            </a:ln>
            <a:effectLst>
              <a:outerShdw blurRad="127000" algn="ctr" rotWithShape="0">
                <a:srgbClr val="00206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 sz="1000">
                <a:solidFill>
                  <a:prstClr val="white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</a:t>
            </a:r>
            <a:r>
              <a:rPr lang="en-US" smtClean="0"/>
              <a:t>Python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Обо мне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2" t="3594" r="726" b="4897"/>
          <a:stretch/>
        </p:blipFill>
        <p:spPr>
          <a:xfrm>
            <a:off x="1409237" y="1303619"/>
            <a:ext cx="2468986" cy="34098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Google Shape;608;p45"/>
          <p:cNvSpPr txBox="1"/>
          <p:nvPr/>
        </p:nvSpPr>
        <p:spPr>
          <a:xfrm>
            <a:off x="1420844" y="4883551"/>
            <a:ext cx="2457379" cy="121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err="1" smtClean="0">
                <a:solidFill>
                  <a:srgbClr val="0077C2"/>
                </a:solidFill>
                <a:latin typeface="+mn-lt"/>
                <a:ea typeface="Source Sans Pro"/>
                <a:cs typeface="Source Sans Pro"/>
                <a:sym typeface="Source Sans Pro"/>
              </a:rPr>
              <a:t>Бадрызлов</a:t>
            </a:r>
            <a:r>
              <a:rPr lang="ru-RU" b="1" dirty="0" smtClean="0">
                <a:solidFill>
                  <a:srgbClr val="0077C2"/>
                </a:solidFill>
                <a:latin typeface="+mn-lt"/>
                <a:ea typeface="Source Sans Pro"/>
                <a:cs typeface="Source Sans Pro"/>
                <a:sym typeface="Source Sans Pro"/>
              </a:rPr>
              <a:t> Илья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000000"/>
                </a:solidFill>
                <a:latin typeface="+mn-lt"/>
                <a:ea typeface="Source Sans Pro"/>
                <a:cs typeface="Source Sans Pro"/>
                <a:sym typeface="Source Sans Pro"/>
              </a:rPr>
              <a:t>ООО «Газпром ВНИИГАЗ»</a:t>
            </a:r>
            <a:r>
              <a:rPr lang="en" sz="2000" dirty="0">
                <a:solidFill>
                  <a:srgbClr val="000000"/>
                </a:solidFill>
                <a:latin typeface="+mn-lt"/>
                <a:ea typeface="Source Sans Pro"/>
                <a:cs typeface="Source Sans Pro"/>
                <a:sym typeface="Source Sans Pro"/>
              </a:rPr>
              <a:t/>
            </a:r>
            <a:br>
              <a:rPr lang="en" sz="2000" dirty="0">
                <a:solidFill>
                  <a:srgbClr val="000000"/>
                </a:solidFill>
                <a:latin typeface="+mn-lt"/>
                <a:ea typeface="Source Sans Pro"/>
                <a:cs typeface="Source Sans Pro"/>
                <a:sym typeface="Source Sans Pro"/>
              </a:rPr>
            </a:br>
            <a:r>
              <a:rPr lang="ru-RU" sz="1100" dirty="0" smtClean="0">
                <a:solidFill>
                  <a:srgbClr val="000000"/>
                </a:solidFill>
                <a:latin typeface="+mn-lt"/>
                <a:ea typeface="Source Sans Pro"/>
              </a:rPr>
              <a:t>Центр информатизации, связи и автоматизации</a:t>
            </a:r>
            <a:endParaRPr sz="2000" dirty="0">
              <a:solidFill>
                <a:srgbClr val="000000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8" name="Группа 37"/>
          <p:cNvGrpSpPr/>
          <p:nvPr/>
        </p:nvGrpSpPr>
        <p:grpSpPr>
          <a:xfrm>
            <a:off x="4725108" y="1192548"/>
            <a:ext cx="7084055" cy="929122"/>
            <a:chOff x="4450604" y="2964439"/>
            <a:chExt cx="7084055" cy="929122"/>
          </a:xfrm>
        </p:grpSpPr>
        <p:grpSp>
          <p:nvGrpSpPr>
            <p:cNvPr id="39" name="Группа 38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75399EF8-96BB-4EF2-8287-89F47025940D}"/>
                </a:ext>
              </a:extLst>
            </p:cNvPr>
            <p:cNvGrpSpPr/>
            <p:nvPr/>
          </p:nvGrpSpPr>
          <p:grpSpPr>
            <a:xfrm>
              <a:off x="4450604" y="2964439"/>
              <a:ext cx="7084055" cy="929122"/>
              <a:chOff x="345661" y="1258280"/>
              <a:chExt cx="7173605" cy="1475741"/>
            </a:xfrm>
          </p:grpSpPr>
          <p:sp>
            <p:nvSpPr>
              <p:cNvPr id="45" name="Скругленный прямоугольник 44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A704C2C0-859F-4353-87A9-5970DF3E479C}"/>
                  </a:ext>
                </a:extLst>
              </p:cNvPr>
              <p:cNvSpPr/>
              <p:nvPr/>
            </p:nvSpPr>
            <p:spPr>
              <a:xfrm>
                <a:off x="1189663" y="1258280"/>
                <a:ext cx="6329603" cy="1475741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CEEAFF"/>
                  </a:gs>
                  <a:gs pos="100000">
                    <a:srgbClr val="F1F9FF"/>
                  </a:gs>
                </a:gsLst>
                <a:lin ang="36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u-RU" sz="1600" b="1" dirty="0" smtClean="0">
                    <a:solidFill>
                      <a:srgbClr val="0077C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Образование</a:t>
                </a:r>
                <a:r>
                  <a:rPr lang="en-US" sz="1600" b="1" dirty="0" smtClean="0">
                    <a:solidFill>
                      <a:srgbClr val="0077C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  <a:endParaRPr lang="ru-RU" sz="1600" b="1" dirty="0" smtClean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1600" b="1" dirty="0" smtClean="0">
                    <a:solidFill>
                      <a:srgbClr val="0077C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МГУ </a:t>
                </a:r>
                <a:r>
                  <a:rPr lang="ru-RU" sz="1600" b="1" dirty="0">
                    <a:solidFill>
                      <a:srgbClr val="0077C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имени М.В. Ломоносова</a:t>
                </a:r>
                <a:endParaRPr lang="ru-RU" sz="1600" dirty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1600" dirty="0">
                    <a:solidFill>
                      <a:srgbClr val="0077C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Факультет Вычислительной математики и кибернетики (ВМК) </a:t>
                </a:r>
                <a:r>
                  <a:rPr lang="en-US" sz="1600" b="1" dirty="0">
                    <a:solidFill>
                      <a:srgbClr val="0077C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ru-RU" sz="1600" b="1" dirty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Прямоугольник 45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175679C3-8409-42D7-813B-2CB30C43C984}"/>
                  </a:ext>
                </a:extLst>
              </p:cNvPr>
              <p:cNvSpPr/>
              <p:nvPr/>
            </p:nvSpPr>
            <p:spPr>
              <a:xfrm>
                <a:off x="345661" y="1258280"/>
                <a:ext cx="844002" cy="1475741"/>
              </a:xfrm>
              <a:prstGeom prst="rect">
                <a:avLst/>
              </a:prstGeom>
              <a:gradFill>
                <a:gsLst>
                  <a:gs pos="100000">
                    <a:srgbClr val="41CDFF"/>
                  </a:gs>
                  <a:gs pos="0">
                    <a:srgbClr val="248BE0"/>
                  </a:gs>
                </a:gsLst>
                <a:lin ang="3600000" scaled="0"/>
              </a:gradFill>
              <a:ln>
                <a:noFill/>
              </a:ln>
              <a:effectLst>
                <a:outerShdw blurRad="127000" algn="ctr" rotWithShape="0">
                  <a:srgbClr val="00206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:endParaRPr lang="en-US" sz="1000">
                  <a:solidFill>
                    <a:prstClr val="white"/>
                  </a:solidFill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40" name="Группа 39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E7CD1FB3-6E96-93C8-152C-652281F692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6346" y="3114261"/>
              <a:ext cx="626059" cy="620021"/>
              <a:chOff x="-2678114" y="2741613"/>
              <a:chExt cx="1968501" cy="1952625"/>
            </a:xfrm>
            <a:solidFill>
              <a:schemeClr val="bg1"/>
            </a:solidFill>
          </p:grpSpPr>
          <p:sp>
            <p:nvSpPr>
              <p:cNvPr id="41" name="Freeform 469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6962596F-BAC7-25A6-F65E-9BEDF3BF8C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678114" y="2741613"/>
                <a:ext cx="1968501" cy="1952625"/>
              </a:xfrm>
              <a:custGeom>
                <a:avLst/>
                <a:gdLst>
                  <a:gd name="T0" fmla="*/ 1942709291 w 1465"/>
                  <a:gd name="T1" fmla="*/ 802948447 h 1452"/>
                  <a:gd name="T2" fmla="*/ 1986041821 w 1465"/>
                  <a:gd name="T3" fmla="*/ 1150168743 h 1452"/>
                  <a:gd name="T4" fmla="*/ 2029373007 w 1465"/>
                  <a:gd name="T5" fmla="*/ 759545574 h 1452"/>
                  <a:gd name="T6" fmla="*/ 1624942331 w 1465"/>
                  <a:gd name="T7" fmla="*/ 542532553 h 1452"/>
                  <a:gd name="T8" fmla="*/ 2147483646 w 1465"/>
                  <a:gd name="T9" fmla="*/ 781246338 h 1452"/>
                  <a:gd name="T10" fmla="*/ 2147483646 w 1465"/>
                  <a:gd name="T11" fmla="*/ 636571887 h 1452"/>
                  <a:gd name="T12" fmla="*/ 1583417058 w 1465"/>
                  <a:gd name="T13" fmla="*/ 455726807 h 1452"/>
                  <a:gd name="T14" fmla="*/ 2147483646 w 1465"/>
                  <a:gd name="T15" fmla="*/ 108506511 h 1452"/>
                  <a:gd name="T16" fmla="*/ 2147483646 w 1465"/>
                  <a:gd name="T17" fmla="*/ 455726807 h 1452"/>
                  <a:gd name="T18" fmla="*/ 2147483646 w 1465"/>
                  <a:gd name="T19" fmla="*/ 65103637 h 1452"/>
                  <a:gd name="T20" fmla="*/ 1789242881 w 1465"/>
                  <a:gd name="T21" fmla="*/ 28935697 h 1452"/>
                  <a:gd name="T22" fmla="*/ 171521519 w 1465"/>
                  <a:gd name="T23" fmla="*/ 394240636 h 1452"/>
                  <a:gd name="T24" fmla="*/ 556091172 w 1465"/>
                  <a:gd name="T25" fmla="*/ 1846419413 h 1452"/>
                  <a:gd name="T26" fmla="*/ 491094393 w 1465"/>
                  <a:gd name="T27" fmla="*/ 2147483646 h 1452"/>
                  <a:gd name="T28" fmla="*/ 556091172 w 1465"/>
                  <a:gd name="T29" fmla="*/ 2147483646 h 1452"/>
                  <a:gd name="T30" fmla="*/ 1162737187 w 1465"/>
                  <a:gd name="T31" fmla="*/ 2147483646 h 1452"/>
                  <a:gd name="T32" fmla="*/ 1227733967 w 1465"/>
                  <a:gd name="T33" fmla="*/ 2018220828 h 1452"/>
                  <a:gd name="T34" fmla="*/ 1162737187 w 1465"/>
                  <a:gd name="T35" fmla="*/ 1613129138 h 1452"/>
                  <a:gd name="T36" fmla="*/ 1946321119 w 1465"/>
                  <a:gd name="T37" fmla="*/ 1036237378 h 1452"/>
                  <a:gd name="T38" fmla="*/ 2029373007 w 1465"/>
                  <a:gd name="T39" fmla="*/ 1019961468 h 1452"/>
                  <a:gd name="T40" fmla="*/ 2147483646 w 1465"/>
                  <a:gd name="T41" fmla="*/ 775821483 h 1452"/>
                  <a:gd name="T42" fmla="*/ 2147483646 w 1465"/>
                  <a:gd name="T43" fmla="*/ 759545574 h 1452"/>
                  <a:gd name="T44" fmla="*/ 2147483646 w 1465"/>
                  <a:gd name="T45" fmla="*/ 341795441 h 1452"/>
                  <a:gd name="T46" fmla="*/ 2147483646 w 1465"/>
                  <a:gd name="T47" fmla="*/ 325519532 h 1452"/>
                  <a:gd name="T48" fmla="*/ 519982298 w 1465"/>
                  <a:gd name="T49" fmla="*/ 191694791 h 1452"/>
                  <a:gd name="T50" fmla="*/ 1104961376 w 1465"/>
                  <a:gd name="T51" fmla="*/ 1542600646 h 1452"/>
                  <a:gd name="T52" fmla="*/ 902746038 w 1465"/>
                  <a:gd name="T53" fmla="*/ 1844610680 h 1452"/>
                  <a:gd name="T54" fmla="*/ 987603840 w 1465"/>
                  <a:gd name="T55" fmla="*/ 1247824199 h 1452"/>
                  <a:gd name="T56" fmla="*/ 1104961376 w 1465"/>
                  <a:gd name="T57" fmla="*/ 1215272381 h 1452"/>
                  <a:gd name="T58" fmla="*/ 1204263803 w 1465"/>
                  <a:gd name="T59" fmla="*/ 989217038 h 1452"/>
                  <a:gd name="T60" fmla="*/ 1292732090 w 1465"/>
                  <a:gd name="T61" fmla="*/ 759545574 h 1452"/>
                  <a:gd name="T62" fmla="*/ 1233151709 w 1465"/>
                  <a:gd name="T63" fmla="*/ 654655185 h 1452"/>
                  <a:gd name="T64" fmla="*/ 1050796049 w 1465"/>
                  <a:gd name="T65" fmla="*/ 472002716 h 1452"/>
                  <a:gd name="T66" fmla="*/ 946077224 w 1465"/>
                  <a:gd name="T67" fmla="*/ 412325278 h 1452"/>
                  <a:gd name="T68" fmla="*/ 716779895 w 1465"/>
                  <a:gd name="T69" fmla="*/ 500938413 h 1452"/>
                  <a:gd name="T70" fmla="*/ 491094393 w 1465"/>
                  <a:gd name="T71" fmla="*/ 600402602 h 1452"/>
                  <a:gd name="T72" fmla="*/ 458594659 w 1465"/>
                  <a:gd name="T73" fmla="*/ 717951434 h 1452"/>
                  <a:gd name="T74" fmla="*/ 458594659 w 1465"/>
                  <a:gd name="T75" fmla="*/ 974749862 h 1452"/>
                  <a:gd name="T76" fmla="*/ 491094393 w 1465"/>
                  <a:gd name="T77" fmla="*/ 1092298694 h 1452"/>
                  <a:gd name="T78" fmla="*/ 716779895 w 1465"/>
                  <a:gd name="T79" fmla="*/ 1191762883 h 1452"/>
                  <a:gd name="T80" fmla="*/ 816082322 w 1465"/>
                  <a:gd name="T81" fmla="*/ 1280376018 h 1452"/>
                  <a:gd name="T82" fmla="*/ 642754889 w 1465"/>
                  <a:gd name="T83" fmla="*/ 1582386052 h 1452"/>
                  <a:gd name="T84" fmla="*/ 622895210 w 1465"/>
                  <a:gd name="T85" fmla="*/ 944006777 h 1452"/>
                  <a:gd name="T86" fmla="*/ 512759986 w 1465"/>
                  <a:gd name="T87" fmla="*/ 793906126 h 1452"/>
                  <a:gd name="T88" fmla="*/ 619283382 w 1465"/>
                  <a:gd name="T89" fmla="*/ 708909113 h 1452"/>
                  <a:gd name="T90" fmla="*/ 722196293 w 1465"/>
                  <a:gd name="T91" fmla="*/ 605827457 h 1452"/>
                  <a:gd name="T92" fmla="*/ 807055439 w 1465"/>
                  <a:gd name="T93" fmla="*/ 499129680 h 1452"/>
                  <a:gd name="T94" fmla="*/ 956911365 w 1465"/>
                  <a:gd name="T95" fmla="*/ 609444924 h 1452"/>
                  <a:gd name="T96" fmla="*/ 1141071594 w 1465"/>
                  <a:gd name="T97" fmla="*/ 638379276 h 1452"/>
                  <a:gd name="T98" fmla="*/ 1126626969 w 1465"/>
                  <a:gd name="T99" fmla="*/ 774012750 h 1452"/>
                  <a:gd name="T100" fmla="*/ 1126626969 w 1465"/>
                  <a:gd name="T101" fmla="*/ 918688546 h 1452"/>
                  <a:gd name="T102" fmla="*/ 1141071594 w 1465"/>
                  <a:gd name="T103" fmla="*/ 1054322020 h 1452"/>
                  <a:gd name="T104" fmla="*/ 958715935 w 1465"/>
                  <a:gd name="T105" fmla="*/ 1083256373 h 1452"/>
                  <a:gd name="T106" fmla="*/ 807055439 w 1465"/>
                  <a:gd name="T107" fmla="*/ 1193571616 h 1452"/>
                  <a:gd name="T108" fmla="*/ 722196293 w 1465"/>
                  <a:gd name="T109" fmla="*/ 1086873839 h 1452"/>
                  <a:gd name="T110" fmla="*/ 619283382 w 1465"/>
                  <a:gd name="T111" fmla="*/ 983792183 h 1452"/>
                  <a:gd name="T112" fmla="*/ 1141071594 w 1465"/>
                  <a:gd name="T113" fmla="*/ 1931415082 h 1452"/>
                  <a:gd name="T114" fmla="*/ 577758109 w 1465"/>
                  <a:gd name="T115" fmla="*/ 1931415082 h 1452"/>
                  <a:gd name="T116" fmla="*/ 577758109 w 1465"/>
                  <a:gd name="T117" fmla="*/ 2105025230 h 1452"/>
                  <a:gd name="T118" fmla="*/ 1162737187 w 1465"/>
                  <a:gd name="T119" fmla="*/ 2083324465 h 1452"/>
                  <a:gd name="T120" fmla="*/ 1076073471 w 1465"/>
                  <a:gd name="T121" fmla="*/ 2147483646 h 1452"/>
                  <a:gd name="T122" fmla="*/ 577758109 w 1465"/>
                  <a:gd name="T123" fmla="*/ 2147483646 h 1452"/>
                  <a:gd name="T124" fmla="*/ 1141071594 w 1465"/>
                  <a:gd name="T125" fmla="*/ 2147483646 h 145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465" h="1452">
                    <a:moveTo>
                      <a:pt x="932" y="468"/>
                    </a:moveTo>
                    <a:cubicBezTo>
                      <a:pt x="932" y="460"/>
                      <a:pt x="931" y="452"/>
                      <a:pt x="931" y="444"/>
                    </a:cubicBezTo>
                    <a:cubicBezTo>
                      <a:pt x="1076" y="444"/>
                      <a:pt x="1076" y="444"/>
                      <a:pt x="1076" y="444"/>
                    </a:cubicBezTo>
                    <a:cubicBezTo>
                      <a:pt x="1076" y="496"/>
                      <a:pt x="1076" y="496"/>
                      <a:pt x="1076" y="496"/>
                    </a:cubicBezTo>
                    <a:cubicBezTo>
                      <a:pt x="1043" y="508"/>
                      <a:pt x="1023" y="542"/>
                      <a:pt x="1029" y="576"/>
                    </a:cubicBezTo>
                    <a:cubicBezTo>
                      <a:pt x="1035" y="611"/>
                      <a:pt x="1065" y="636"/>
                      <a:pt x="1100" y="636"/>
                    </a:cubicBezTo>
                    <a:cubicBezTo>
                      <a:pt x="1135" y="636"/>
                      <a:pt x="1165" y="611"/>
                      <a:pt x="1171" y="576"/>
                    </a:cubicBezTo>
                    <a:cubicBezTo>
                      <a:pt x="1177" y="542"/>
                      <a:pt x="1157" y="508"/>
                      <a:pt x="1124" y="496"/>
                    </a:cubicBezTo>
                    <a:cubicBezTo>
                      <a:pt x="1124" y="420"/>
                      <a:pt x="1124" y="420"/>
                      <a:pt x="1124" y="420"/>
                    </a:cubicBezTo>
                    <a:cubicBezTo>
                      <a:pt x="1124" y="407"/>
                      <a:pt x="1113" y="396"/>
                      <a:pt x="1100" y="396"/>
                    </a:cubicBezTo>
                    <a:cubicBezTo>
                      <a:pt x="926" y="396"/>
                      <a:pt x="926" y="396"/>
                      <a:pt x="926" y="396"/>
                    </a:cubicBezTo>
                    <a:cubicBezTo>
                      <a:pt x="921" y="363"/>
                      <a:pt x="912" y="331"/>
                      <a:pt x="900" y="300"/>
                    </a:cubicBezTo>
                    <a:cubicBezTo>
                      <a:pt x="1268" y="300"/>
                      <a:pt x="1268" y="300"/>
                      <a:pt x="1268" y="300"/>
                    </a:cubicBezTo>
                    <a:cubicBezTo>
                      <a:pt x="1268" y="352"/>
                      <a:pt x="1268" y="352"/>
                      <a:pt x="1268" y="352"/>
                    </a:cubicBezTo>
                    <a:cubicBezTo>
                      <a:pt x="1235" y="364"/>
                      <a:pt x="1215" y="398"/>
                      <a:pt x="1221" y="432"/>
                    </a:cubicBezTo>
                    <a:cubicBezTo>
                      <a:pt x="1227" y="467"/>
                      <a:pt x="1257" y="492"/>
                      <a:pt x="1292" y="492"/>
                    </a:cubicBezTo>
                    <a:cubicBezTo>
                      <a:pt x="1327" y="492"/>
                      <a:pt x="1357" y="467"/>
                      <a:pt x="1363" y="432"/>
                    </a:cubicBezTo>
                    <a:cubicBezTo>
                      <a:pt x="1369" y="398"/>
                      <a:pt x="1349" y="364"/>
                      <a:pt x="1316" y="352"/>
                    </a:cubicBezTo>
                    <a:cubicBezTo>
                      <a:pt x="1316" y="276"/>
                      <a:pt x="1316" y="276"/>
                      <a:pt x="1316" y="276"/>
                    </a:cubicBezTo>
                    <a:cubicBezTo>
                      <a:pt x="1316" y="263"/>
                      <a:pt x="1305" y="252"/>
                      <a:pt x="1292" y="252"/>
                    </a:cubicBezTo>
                    <a:cubicBezTo>
                      <a:pt x="877" y="252"/>
                      <a:pt x="877" y="252"/>
                      <a:pt x="877" y="252"/>
                    </a:cubicBezTo>
                    <a:cubicBezTo>
                      <a:pt x="864" y="227"/>
                      <a:pt x="848" y="203"/>
                      <a:pt x="830" y="181"/>
                    </a:cubicBezTo>
                    <a:cubicBezTo>
                      <a:pt x="1011" y="60"/>
                      <a:pt x="1011" y="60"/>
                      <a:pt x="1011" y="60"/>
                    </a:cubicBezTo>
                    <a:cubicBezTo>
                      <a:pt x="1364" y="60"/>
                      <a:pt x="1364" y="60"/>
                      <a:pt x="1364" y="60"/>
                    </a:cubicBezTo>
                    <a:cubicBezTo>
                      <a:pt x="1364" y="112"/>
                      <a:pt x="1364" y="112"/>
                      <a:pt x="1364" y="112"/>
                    </a:cubicBezTo>
                    <a:cubicBezTo>
                      <a:pt x="1331" y="124"/>
                      <a:pt x="1311" y="158"/>
                      <a:pt x="1317" y="192"/>
                    </a:cubicBezTo>
                    <a:cubicBezTo>
                      <a:pt x="1323" y="227"/>
                      <a:pt x="1353" y="252"/>
                      <a:pt x="1388" y="252"/>
                    </a:cubicBezTo>
                    <a:cubicBezTo>
                      <a:pt x="1423" y="252"/>
                      <a:pt x="1453" y="227"/>
                      <a:pt x="1459" y="192"/>
                    </a:cubicBezTo>
                    <a:cubicBezTo>
                      <a:pt x="1465" y="158"/>
                      <a:pt x="1445" y="124"/>
                      <a:pt x="1412" y="112"/>
                    </a:cubicBezTo>
                    <a:cubicBezTo>
                      <a:pt x="1412" y="36"/>
                      <a:pt x="1412" y="36"/>
                      <a:pt x="1412" y="36"/>
                    </a:cubicBezTo>
                    <a:cubicBezTo>
                      <a:pt x="1412" y="23"/>
                      <a:pt x="1401" y="12"/>
                      <a:pt x="1388" y="12"/>
                    </a:cubicBezTo>
                    <a:cubicBezTo>
                      <a:pt x="1004" y="12"/>
                      <a:pt x="1004" y="12"/>
                      <a:pt x="1004" y="12"/>
                    </a:cubicBezTo>
                    <a:cubicBezTo>
                      <a:pt x="999" y="12"/>
                      <a:pt x="995" y="13"/>
                      <a:pt x="991" y="16"/>
                    </a:cubicBezTo>
                    <a:cubicBezTo>
                      <a:pt x="797" y="145"/>
                      <a:pt x="797" y="145"/>
                      <a:pt x="797" y="145"/>
                    </a:cubicBezTo>
                    <a:cubicBezTo>
                      <a:pt x="700" y="48"/>
                      <a:pt x="565" y="0"/>
                      <a:pt x="429" y="15"/>
                    </a:cubicBezTo>
                    <a:cubicBezTo>
                      <a:pt x="292" y="29"/>
                      <a:pt x="170" y="104"/>
                      <a:pt x="95" y="218"/>
                    </a:cubicBezTo>
                    <a:cubicBezTo>
                      <a:pt x="19" y="333"/>
                      <a:pt x="0" y="475"/>
                      <a:pt x="41" y="606"/>
                    </a:cubicBezTo>
                    <a:cubicBezTo>
                      <a:pt x="83" y="736"/>
                      <a:pt x="181" y="841"/>
                      <a:pt x="308" y="892"/>
                    </a:cubicBezTo>
                    <a:cubicBezTo>
                      <a:pt x="308" y="1021"/>
                      <a:pt x="308" y="1021"/>
                      <a:pt x="308" y="1021"/>
                    </a:cubicBezTo>
                    <a:cubicBezTo>
                      <a:pt x="280" y="1027"/>
                      <a:pt x="260" y="1051"/>
                      <a:pt x="260" y="1080"/>
                    </a:cubicBezTo>
                    <a:cubicBezTo>
                      <a:pt x="260" y="1093"/>
                      <a:pt x="264" y="1106"/>
                      <a:pt x="272" y="1116"/>
                    </a:cubicBezTo>
                    <a:cubicBezTo>
                      <a:pt x="256" y="1137"/>
                      <a:pt x="256" y="1167"/>
                      <a:pt x="272" y="1188"/>
                    </a:cubicBezTo>
                    <a:cubicBezTo>
                      <a:pt x="264" y="1198"/>
                      <a:pt x="260" y="1211"/>
                      <a:pt x="260" y="1224"/>
                    </a:cubicBezTo>
                    <a:cubicBezTo>
                      <a:pt x="260" y="1252"/>
                      <a:pt x="280" y="1277"/>
                      <a:pt x="308" y="1283"/>
                    </a:cubicBezTo>
                    <a:cubicBezTo>
                      <a:pt x="308" y="1284"/>
                      <a:pt x="308" y="1284"/>
                      <a:pt x="308" y="1284"/>
                    </a:cubicBezTo>
                    <a:cubicBezTo>
                      <a:pt x="308" y="1377"/>
                      <a:pt x="383" y="1452"/>
                      <a:pt x="476" y="1452"/>
                    </a:cubicBezTo>
                    <a:cubicBezTo>
                      <a:pt x="569" y="1452"/>
                      <a:pt x="644" y="1377"/>
                      <a:pt x="644" y="1284"/>
                    </a:cubicBezTo>
                    <a:cubicBezTo>
                      <a:pt x="644" y="1283"/>
                      <a:pt x="644" y="1283"/>
                      <a:pt x="644" y="1283"/>
                    </a:cubicBezTo>
                    <a:cubicBezTo>
                      <a:pt x="672" y="1277"/>
                      <a:pt x="692" y="1252"/>
                      <a:pt x="692" y="1224"/>
                    </a:cubicBezTo>
                    <a:cubicBezTo>
                      <a:pt x="692" y="1211"/>
                      <a:pt x="688" y="1198"/>
                      <a:pt x="680" y="1188"/>
                    </a:cubicBezTo>
                    <a:cubicBezTo>
                      <a:pt x="696" y="1167"/>
                      <a:pt x="696" y="1137"/>
                      <a:pt x="680" y="1116"/>
                    </a:cubicBezTo>
                    <a:cubicBezTo>
                      <a:pt x="688" y="1106"/>
                      <a:pt x="692" y="1093"/>
                      <a:pt x="692" y="1080"/>
                    </a:cubicBezTo>
                    <a:cubicBezTo>
                      <a:pt x="692" y="1051"/>
                      <a:pt x="672" y="1027"/>
                      <a:pt x="644" y="1021"/>
                    </a:cubicBezTo>
                    <a:cubicBezTo>
                      <a:pt x="644" y="892"/>
                      <a:pt x="644" y="892"/>
                      <a:pt x="644" y="892"/>
                    </a:cubicBezTo>
                    <a:cubicBezTo>
                      <a:pt x="818" y="823"/>
                      <a:pt x="932" y="655"/>
                      <a:pt x="932" y="468"/>
                    </a:cubicBezTo>
                    <a:close/>
                    <a:moveTo>
                      <a:pt x="1100" y="588"/>
                    </a:moveTo>
                    <a:cubicBezTo>
                      <a:pt x="1090" y="588"/>
                      <a:pt x="1082" y="582"/>
                      <a:pt x="1078" y="573"/>
                    </a:cubicBezTo>
                    <a:cubicBezTo>
                      <a:pt x="1074" y="564"/>
                      <a:pt x="1076" y="554"/>
                      <a:pt x="1083" y="547"/>
                    </a:cubicBezTo>
                    <a:cubicBezTo>
                      <a:pt x="1090" y="540"/>
                      <a:pt x="1100" y="538"/>
                      <a:pt x="1109" y="542"/>
                    </a:cubicBezTo>
                    <a:cubicBezTo>
                      <a:pt x="1118" y="546"/>
                      <a:pt x="1124" y="554"/>
                      <a:pt x="1124" y="564"/>
                    </a:cubicBezTo>
                    <a:cubicBezTo>
                      <a:pt x="1124" y="577"/>
                      <a:pt x="1113" y="588"/>
                      <a:pt x="1100" y="588"/>
                    </a:cubicBezTo>
                    <a:close/>
                    <a:moveTo>
                      <a:pt x="1292" y="444"/>
                    </a:moveTo>
                    <a:cubicBezTo>
                      <a:pt x="1282" y="444"/>
                      <a:pt x="1274" y="438"/>
                      <a:pt x="1270" y="429"/>
                    </a:cubicBezTo>
                    <a:cubicBezTo>
                      <a:pt x="1266" y="420"/>
                      <a:pt x="1268" y="410"/>
                      <a:pt x="1275" y="403"/>
                    </a:cubicBezTo>
                    <a:cubicBezTo>
                      <a:pt x="1282" y="396"/>
                      <a:pt x="1292" y="394"/>
                      <a:pt x="1301" y="398"/>
                    </a:cubicBezTo>
                    <a:cubicBezTo>
                      <a:pt x="1310" y="402"/>
                      <a:pt x="1316" y="410"/>
                      <a:pt x="1316" y="420"/>
                    </a:cubicBezTo>
                    <a:cubicBezTo>
                      <a:pt x="1316" y="433"/>
                      <a:pt x="1305" y="444"/>
                      <a:pt x="1292" y="444"/>
                    </a:cubicBezTo>
                    <a:close/>
                    <a:moveTo>
                      <a:pt x="1388" y="204"/>
                    </a:moveTo>
                    <a:cubicBezTo>
                      <a:pt x="1378" y="204"/>
                      <a:pt x="1370" y="198"/>
                      <a:pt x="1366" y="189"/>
                    </a:cubicBezTo>
                    <a:cubicBezTo>
                      <a:pt x="1362" y="180"/>
                      <a:pt x="1364" y="170"/>
                      <a:pt x="1371" y="163"/>
                    </a:cubicBezTo>
                    <a:cubicBezTo>
                      <a:pt x="1378" y="156"/>
                      <a:pt x="1388" y="154"/>
                      <a:pt x="1397" y="158"/>
                    </a:cubicBezTo>
                    <a:cubicBezTo>
                      <a:pt x="1406" y="162"/>
                      <a:pt x="1412" y="170"/>
                      <a:pt x="1412" y="180"/>
                    </a:cubicBezTo>
                    <a:cubicBezTo>
                      <a:pt x="1412" y="193"/>
                      <a:pt x="1401" y="204"/>
                      <a:pt x="1388" y="204"/>
                    </a:cubicBezTo>
                    <a:close/>
                    <a:moveTo>
                      <a:pt x="68" y="468"/>
                    </a:moveTo>
                    <a:cubicBezTo>
                      <a:pt x="68" y="316"/>
                      <a:pt x="153" y="176"/>
                      <a:pt x="288" y="106"/>
                    </a:cubicBezTo>
                    <a:cubicBezTo>
                      <a:pt x="424" y="36"/>
                      <a:pt x="587" y="47"/>
                      <a:pt x="712" y="135"/>
                    </a:cubicBezTo>
                    <a:cubicBezTo>
                      <a:pt x="836" y="223"/>
                      <a:pt x="901" y="373"/>
                      <a:pt x="880" y="524"/>
                    </a:cubicBezTo>
                    <a:cubicBezTo>
                      <a:pt x="859" y="675"/>
                      <a:pt x="756" y="802"/>
                      <a:pt x="612" y="853"/>
                    </a:cubicBezTo>
                    <a:cubicBezTo>
                      <a:pt x="602" y="856"/>
                      <a:pt x="596" y="866"/>
                      <a:pt x="596" y="876"/>
                    </a:cubicBezTo>
                    <a:cubicBezTo>
                      <a:pt x="596" y="1020"/>
                      <a:pt x="596" y="1020"/>
                      <a:pt x="596" y="1020"/>
                    </a:cubicBezTo>
                    <a:cubicBezTo>
                      <a:pt x="500" y="1020"/>
                      <a:pt x="500" y="1020"/>
                      <a:pt x="500" y="1020"/>
                    </a:cubicBezTo>
                    <a:cubicBezTo>
                      <a:pt x="500" y="708"/>
                      <a:pt x="500" y="708"/>
                      <a:pt x="500" y="708"/>
                    </a:cubicBezTo>
                    <a:cubicBezTo>
                      <a:pt x="524" y="708"/>
                      <a:pt x="524" y="708"/>
                      <a:pt x="524" y="708"/>
                    </a:cubicBezTo>
                    <a:cubicBezTo>
                      <a:pt x="535" y="708"/>
                      <a:pt x="545" y="701"/>
                      <a:pt x="547" y="690"/>
                    </a:cubicBezTo>
                    <a:cubicBezTo>
                      <a:pt x="555" y="659"/>
                      <a:pt x="555" y="659"/>
                      <a:pt x="555" y="659"/>
                    </a:cubicBezTo>
                    <a:cubicBezTo>
                      <a:pt x="582" y="675"/>
                      <a:pt x="582" y="675"/>
                      <a:pt x="582" y="675"/>
                    </a:cubicBezTo>
                    <a:cubicBezTo>
                      <a:pt x="592" y="681"/>
                      <a:pt x="604" y="679"/>
                      <a:pt x="612" y="672"/>
                    </a:cubicBezTo>
                    <a:cubicBezTo>
                      <a:pt x="680" y="604"/>
                      <a:pt x="680" y="604"/>
                      <a:pt x="680" y="604"/>
                    </a:cubicBezTo>
                    <a:cubicBezTo>
                      <a:pt x="687" y="596"/>
                      <a:pt x="689" y="584"/>
                      <a:pt x="683" y="574"/>
                    </a:cubicBezTo>
                    <a:cubicBezTo>
                      <a:pt x="667" y="547"/>
                      <a:pt x="667" y="547"/>
                      <a:pt x="667" y="547"/>
                    </a:cubicBezTo>
                    <a:cubicBezTo>
                      <a:pt x="698" y="539"/>
                      <a:pt x="698" y="539"/>
                      <a:pt x="698" y="539"/>
                    </a:cubicBezTo>
                    <a:cubicBezTo>
                      <a:pt x="709" y="537"/>
                      <a:pt x="716" y="527"/>
                      <a:pt x="716" y="516"/>
                    </a:cubicBezTo>
                    <a:cubicBezTo>
                      <a:pt x="716" y="420"/>
                      <a:pt x="716" y="420"/>
                      <a:pt x="716" y="420"/>
                    </a:cubicBezTo>
                    <a:cubicBezTo>
                      <a:pt x="716" y="409"/>
                      <a:pt x="709" y="399"/>
                      <a:pt x="698" y="397"/>
                    </a:cubicBezTo>
                    <a:cubicBezTo>
                      <a:pt x="667" y="389"/>
                      <a:pt x="667" y="389"/>
                      <a:pt x="667" y="389"/>
                    </a:cubicBezTo>
                    <a:cubicBezTo>
                      <a:pt x="683" y="362"/>
                      <a:pt x="683" y="362"/>
                      <a:pt x="683" y="362"/>
                    </a:cubicBezTo>
                    <a:cubicBezTo>
                      <a:pt x="689" y="352"/>
                      <a:pt x="687" y="340"/>
                      <a:pt x="680" y="332"/>
                    </a:cubicBezTo>
                    <a:cubicBezTo>
                      <a:pt x="612" y="264"/>
                      <a:pt x="612" y="264"/>
                      <a:pt x="612" y="264"/>
                    </a:cubicBezTo>
                    <a:cubicBezTo>
                      <a:pt x="604" y="257"/>
                      <a:pt x="592" y="255"/>
                      <a:pt x="582" y="261"/>
                    </a:cubicBezTo>
                    <a:cubicBezTo>
                      <a:pt x="555" y="277"/>
                      <a:pt x="555" y="277"/>
                      <a:pt x="555" y="277"/>
                    </a:cubicBezTo>
                    <a:cubicBezTo>
                      <a:pt x="547" y="246"/>
                      <a:pt x="547" y="246"/>
                      <a:pt x="547" y="246"/>
                    </a:cubicBezTo>
                    <a:cubicBezTo>
                      <a:pt x="545" y="235"/>
                      <a:pt x="535" y="228"/>
                      <a:pt x="524" y="228"/>
                    </a:cubicBezTo>
                    <a:cubicBezTo>
                      <a:pt x="428" y="228"/>
                      <a:pt x="428" y="228"/>
                      <a:pt x="428" y="228"/>
                    </a:cubicBezTo>
                    <a:cubicBezTo>
                      <a:pt x="417" y="228"/>
                      <a:pt x="407" y="235"/>
                      <a:pt x="405" y="246"/>
                    </a:cubicBezTo>
                    <a:cubicBezTo>
                      <a:pt x="397" y="277"/>
                      <a:pt x="397" y="277"/>
                      <a:pt x="397" y="277"/>
                    </a:cubicBezTo>
                    <a:cubicBezTo>
                      <a:pt x="370" y="261"/>
                      <a:pt x="370" y="261"/>
                      <a:pt x="370" y="261"/>
                    </a:cubicBezTo>
                    <a:cubicBezTo>
                      <a:pt x="360" y="255"/>
                      <a:pt x="348" y="257"/>
                      <a:pt x="340" y="264"/>
                    </a:cubicBezTo>
                    <a:cubicBezTo>
                      <a:pt x="272" y="332"/>
                      <a:pt x="272" y="332"/>
                      <a:pt x="272" y="332"/>
                    </a:cubicBezTo>
                    <a:cubicBezTo>
                      <a:pt x="265" y="340"/>
                      <a:pt x="263" y="352"/>
                      <a:pt x="269" y="362"/>
                    </a:cubicBezTo>
                    <a:cubicBezTo>
                      <a:pt x="285" y="389"/>
                      <a:pt x="285" y="389"/>
                      <a:pt x="285" y="389"/>
                    </a:cubicBezTo>
                    <a:cubicBezTo>
                      <a:pt x="254" y="397"/>
                      <a:pt x="254" y="397"/>
                      <a:pt x="254" y="397"/>
                    </a:cubicBezTo>
                    <a:cubicBezTo>
                      <a:pt x="244" y="399"/>
                      <a:pt x="236" y="409"/>
                      <a:pt x="236" y="420"/>
                    </a:cubicBezTo>
                    <a:cubicBezTo>
                      <a:pt x="236" y="516"/>
                      <a:pt x="236" y="516"/>
                      <a:pt x="236" y="516"/>
                    </a:cubicBezTo>
                    <a:cubicBezTo>
                      <a:pt x="236" y="527"/>
                      <a:pt x="244" y="537"/>
                      <a:pt x="254" y="539"/>
                    </a:cubicBezTo>
                    <a:cubicBezTo>
                      <a:pt x="285" y="547"/>
                      <a:pt x="285" y="547"/>
                      <a:pt x="285" y="547"/>
                    </a:cubicBezTo>
                    <a:cubicBezTo>
                      <a:pt x="269" y="574"/>
                      <a:pt x="269" y="574"/>
                      <a:pt x="269" y="574"/>
                    </a:cubicBezTo>
                    <a:cubicBezTo>
                      <a:pt x="263" y="584"/>
                      <a:pt x="265" y="596"/>
                      <a:pt x="272" y="604"/>
                    </a:cubicBezTo>
                    <a:cubicBezTo>
                      <a:pt x="340" y="672"/>
                      <a:pt x="340" y="672"/>
                      <a:pt x="340" y="672"/>
                    </a:cubicBezTo>
                    <a:cubicBezTo>
                      <a:pt x="348" y="679"/>
                      <a:pt x="360" y="681"/>
                      <a:pt x="370" y="675"/>
                    </a:cubicBezTo>
                    <a:cubicBezTo>
                      <a:pt x="397" y="659"/>
                      <a:pt x="397" y="659"/>
                      <a:pt x="397" y="659"/>
                    </a:cubicBezTo>
                    <a:cubicBezTo>
                      <a:pt x="405" y="690"/>
                      <a:pt x="405" y="690"/>
                      <a:pt x="405" y="690"/>
                    </a:cubicBezTo>
                    <a:cubicBezTo>
                      <a:pt x="407" y="701"/>
                      <a:pt x="417" y="708"/>
                      <a:pt x="428" y="708"/>
                    </a:cubicBezTo>
                    <a:cubicBezTo>
                      <a:pt x="452" y="708"/>
                      <a:pt x="452" y="708"/>
                      <a:pt x="452" y="708"/>
                    </a:cubicBezTo>
                    <a:cubicBezTo>
                      <a:pt x="452" y="1020"/>
                      <a:pt x="452" y="1020"/>
                      <a:pt x="452" y="1020"/>
                    </a:cubicBezTo>
                    <a:cubicBezTo>
                      <a:pt x="356" y="1020"/>
                      <a:pt x="356" y="1020"/>
                      <a:pt x="356" y="1020"/>
                    </a:cubicBezTo>
                    <a:cubicBezTo>
                      <a:pt x="356" y="875"/>
                      <a:pt x="356" y="875"/>
                      <a:pt x="356" y="875"/>
                    </a:cubicBezTo>
                    <a:cubicBezTo>
                      <a:pt x="356" y="865"/>
                      <a:pt x="350" y="856"/>
                      <a:pt x="340" y="853"/>
                    </a:cubicBezTo>
                    <a:cubicBezTo>
                      <a:pt x="177" y="795"/>
                      <a:pt x="68" y="641"/>
                      <a:pt x="68" y="468"/>
                    </a:cubicBezTo>
                    <a:close/>
                    <a:moveTo>
                      <a:pt x="345" y="522"/>
                    </a:moveTo>
                    <a:cubicBezTo>
                      <a:pt x="342" y="515"/>
                      <a:pt x="336" y="510"/>
                      <a:pt x="328" y="508"/>
                    </a:cubicBezTo>
                    <a:cubicBezTo>
                      <a:pt x="284" y="497"/>
                      <a:pt x="284" y="497"/>
                      <a:pt x="284" y="497"/>
                    </a:cubicBezTo>
                    <a:cubicBezTo>
                      <a:pt x="284" y="439"/>
                      <a:pt x="284" y="439"/>
                      <a:pt x="284" y="439"/>
                    </a:cubicBezTo>
                    <a:cubicBezTo>
                      <a:pt x="328" y="428"/>
                      <a:pt x="328" y="428"/>
                      <a:pt x="328" y="428"/>
                    </a:cubicBezTo>
                    <a:cubicBezTo>
                      <a:pt x="336" y="426"/>
                      <a:pt x="342" y="421"/>
                      <a:pt x="345" y="414"/>
                    </a:cubicBezTo>
                    <a:cubicBezTo>
                      <a:pt x="348" y="407"/>
                      <a:pt x="347" y="399"/>
                      <a:pt x="343" y="392"/>
                    </a:cubicBezTo>
                    <a:cubicBezTo>
                      <a:pt x="320" y="353"/>
                      <a:pt x="320" y="353"/>
                      <a:pt x="320" y="353"/>
                    </a:cubicBezTo>
                    <a:cubicBezTo>
                      <a:pt x="361" y="312"/>
                      <a:pt x="361" y="312"/>
                      <a:pt x="361" y="312"/>
                    </a:cubicBezTo>
                    <a:cubicBezTo>
                      <a:pt x="400" y="335"/>
                      <a:pt x="400" y="335"/>
                      <a:pt x="400" y="335"/>
                    </a:cubicBezTo>
                    <a:cubicBezTo>
                      <a:pt x="406" y="339"/>
                      <a:pt x="414" y="340"/>
                      <a:pt x="421" y="337"/>
                    </a:cubicBezTo>
                    <a:cubicBezTo>
                      <a:pt x="428" y="334"/>
                      <a:pt x="434" y="328"/>
                      <a:pt x="436" y="320"/>
                    </a:cubicBezTo>
                    <a:cubicBezTo>
                      <a:pt x="447" y="276"/>
                      <a:pt x="447" y="276"/>
                      <a:pt x="447" y="276"/>
                    </a:cubicBezTo>
                    <a:cubicBezTo>
                      <a:pt x="505" y="276"/>
                      <a:pt x="505" y="276"/>
                      <a:pt x="505" y="276"/>
                    </a:cubicBezTo>
                    <a:cubicBezTo>
                      <a:pt x="516" y="320"/>
                      <a:pt x="516" y="320"/>
                      <a:pt x="516" y="320"/>
                    </a:cubicBezTo>
                    <a:cubicBezTo>
                      <a:pt x="518" y="328"/>
                      <a:pt x="523" y="334"/>
                      <a:pt x="530" y="337"/>
                    </a:cubicBezTo>
                    <a:cubicBezTo>
                      <a:pt x="537" y="340"/>
                      <a:pt x="545" y="339"/>
                      <a:pt x="552" y="335"/>
                    </a:cubicBezTo>
                    <a:cubicBezTo>
                      <a:pt x="591" y="312"/>
                      <a:pt x="591" y="312"/>
                      <a:pt x="591" y="312"/>
                    </a:cubicBezTo>
                    <a:cubicBezTo>
                      <a:pt x="632" y="353"/>
                      <a:pt x="632" y="353"/>
                      <a:pt x="632" y="353"/>
                    </a:cubicBezTo>
                    <a:cubicBezTo>
                      <a:pt x="609" y="392"/>
                      <a:pt x="609" y="392"/>
                      <a:pt x="609" y="392"/>
                    </a:cubicBezTo>
                    <a:cubicBezTo>
                      <a:pt x="605" y="398"/>
                      <a:pt x="604" y="406"/>
                      <a:pt x="607" y="413"/>
                    </a:cubicBezTo>
                    <a:cubicBezTo>
                      <a:pt x="610" y="420"/>
                      <a:pt x="616" y="426"/>
                      <a:pt x="624" y="428"/>
                    </a:cubicBezTo>
                    <a:cubicBezTo>
                      <a:pt x="668" y="439"/>
                      <a:pt x="668" y="439"/>
                      <a:pt x="668" y="439"/>
                    </a:cubicBezTo>
                    <a:cubicBezTo>
                      <a:pt x="668" y="497"/>
                      <a:pt x="668" y="497"/>
                      <a:pt x="668" y="497"/>
                    </a:cubicBezTo>
                    <a:cubicBezTo>
                      <a:pt x="624" y="508"/>
                      <a:pt x="624" y="508"/>
                      <a:pt x="624" y="508"/>
                    </a:cubicBezTo>
                    <a:cubicBezTo>
                      <a:pt x="616" y="510"/>
                      <a:pt x="610" y="515"/>
                      <a:pt x="607" y="522"/>
                    </a:cubicBezTo>
                    <a:cubicBezTo>
                      <a:pt x="604" y="529"/>
                      <a:pt x="605" y="537"/>
                      <a:pt x="609" y="544"/>
                    </a:cubicBezTo>
                    <a:cubicBezTo>
                      <a:pt x="632" y="583"/>
                      <a:pt x="632" y="583"/>
                      <a:pt x="632" y="583"/>
                    </a:cubicBezTo>
                    <a:cubicBezTo>
                      <a:pt x="591" y="624"/>
                      <a:pt x="591" y="624"/>
                      <a:pt x="591" y="624"/>
                    </a:cubicBezTo>
                    <a:cubicBezTo>
                      <a:pt x="552" y="601"/>
                      <a:pt x="552" y="601"/>
                      <a:pt x="552" y="601"/>
                    </a:cubicBezTo>
                    <a:cubicBezTo>
                      <a:pt x="546" y="597"/>
                      <a:pt x="538" y="596"/>
                      <a:pt x="531" y="599"/>
                    </a:cubicBezTo>
                    <a:cubicBezTo>
                      <a:pt x="524" y="602"/>
                      <a:pt x="518" y="608"/>
                      <a:pt x="516" y="616"/>
                    </a:cubicBezTo>
                    <a:cubicBezTo>
                      <a:pt x="505" y="660"/>
                      <a:pt x="505" y="660"/>
                      <a:pt x="505" y="660"/>
                    </a:cubicBezTo>
                    <a:cubicBezTo>
                      <a:pt x="447" y="660"/>
                      <a:pt x="447" y="660"/>
                      <a:pt x="447" y="660"/>
                    </a:cubicBezTo>
                    <a:cubicBezTo>
                      <a:pt x="436" y="616"/>
                      <a:pt x="436" y="616"/>
                      <a:pt x="436" y="616"/>
                    </a:cubicBezTo>
                    <a:cubicBezTo>
                      <a:pt x="434" y="608"/>
                      <a:pt x="429" y="602"/>
                      <a:pt x="422" y="599"/>
                    </a:cubicBezTo>
                    <a:cubicBezTo>
                      <a:pt x="415" y="596"/>
                      <a:pt x="407" y="597"/>
                      <a:pt x="400" y="601"/>
                    </a:cubicBezTo>
                    <a:cubicBezTo>
                      <a:pt x="361" y="624"/>
                      <a:pt x="361" y="624"/>
                      <a:pt x="361" y="624"/>
                    </a:cubicBezTo>
                    <a:cubicBezTo>
                      <a:pt x="320" y="583"/>
                      <a:pt x="320" y="583"/>
                      <a:pt x="320" y="583"/>
                    </a:cubicBezTo>
                    <a:cubicBezTo>
                      <a:pt x="343" y="544"/>
                      <a:pt x="343" y="544"/>
                      <a:pt x="343" y="544"/>
                    </a:cubicBezTo>
                    <a:cubicBezTo>
                      <a:pt x="347" y="538"/>
                      <a:pt x="348" y="529"/>
                      <a:pt x="345" y="522"/>
                    </a:cubicBezTo>
                    <a:close/>
                    <a:moveTo>
                      <a:pt x="320" y="1068"/>
                    </a:moveTo>
                    <a:cubicBezTo>
                      <a:pt x="632" y="1068"/>
                      <a:pt x="632" y="1068"/>
                      <a:pt x="632" y="1068"/>
                    </a:cubicBezTo>
                    <a:cubicBezTo>
                      <a:pt x="648" y="1068"/>
                      <a:pt x="648" y="1092"/>
                      <a:pt x="632" y="1092"/>
                    </a:cubicBezTo>
                    <a:cubicBezTo>
                      <a:pt x="320" y="1092"/>
                      <a:pt x="320" y="1092"/>
                      <a:pt x="320" y="1092"/>
                    </a:cubicBezTo>
                    <a:cubicBezTo>
                      <a:pt x="304" y="1092"/>
                      <a:pt x="304" y="1068"/>
                      <a:pt x="320" y="1068"/>
                    </a:cubicBezTo>
                    <a:close/>
                    <a:moveTo>
                      <a:pt x="644" y="1152"/>
                    </a:moveTo>
                    <a:cubicBezTo>
                      <a:pt x="644" y="1159"/>
                      <a:pt x="639" y="1164"/>
                      <a:pt x="632" y="1164"/>
                    </a:cubicBezTo>
                    <a:cubicBezTo>
                      <a:pt x="320" y="1164"/>
                      <a:pt x="320" y="1164"/>
                      <a:pt x="320" y="1164"/>
                    </a:cubicBezTo>
                    <a:cubicBezTo>
                      <a:pt x="304" y="1164"/>
                      <a:pt x="304" y="1140"/>
                      <a:pt x="320" y="1140"/>
                    </a:cubicBezTo>
                    <a:cubicBezTo>
                      <a:pt x="632" y="1140"/>
                      <a:pt x="632" y="1140"/>
                      <a:pt x="632" y="1140"/>
                    </a:cubicBezTo>
                    <a:cubicBezTo>
                      <a:pt x="639" y="1140"/>
                      <a:pt x="644" y="1145"/>
                      <a:pt x="644" y="1152"/>
                    </a:cubicBezTo>
                    <a:close/>
                    <a:moveTo>
                      <a:pt x="476" y="1404"/>
                    </a:moveTo>
                    <a:cubicBezTo>
                      <a:pt x="410" y="1404"/>
                      <a:pt x="356" y="1350"/>
                      <a:pt x="356" y="1284"/>
                    </a:cubicBezTo>
                    <a:cubicBezTo>
                      <a:pt x="596" y="1284"/>
                      <a:pt x="596" y="1284"/>
                      <a:pt x="596" y="1284"/>
                    </a:cubicBezTo>
                    <a:cubicBezTo>
                      <a:pt x="596" y="1350"/>
                      <a:pt x="542" y="1404"/>
                      <a:pt x="476" y="1404"/>
                    </a:cubicBezTo>
                    <a:close/>
                    <a:moveTo>
                      <a:pt x="632" y="1236"/>
                    </a:moveTo>
                    <a:cubicBezTo>
                      <a:pt x="320" y="1236"/>
                      <a:pt x="320" y="1236"/>
                      <a:pt x="320" y="1236"/>
                    </a:cubicBezTo>
                    <a:cubicBezTo>
                      <a:pt x="304" y="1236"/>
                      <a:pt x="304" y="1212"/>
                      <a:pt x="320" y="1212"/>
                    </a:cubicBezTo>
                    <a:cubicBezTo>
                      <a:pt x="632" y="1212"/>
                      <a:pt x="632" y="1212"/>
                      <a:pt x="632" y="1212"/>
                    </a:cubicBezTo>
                    <a:cubicBezTo>
                      <a:pt x="648" y="1212"/>
                      <a:pt x="648" y="1236"/>
                      <a:pt x="632" y="1236"/>
                    </a:cubicBezTo>
                    <a:close/>
                    <a:moveTo>
                      <a:pt x="632" y="1236"/>
                    </a:moveTo>
                    <a:cubicBezTo>
                      <a:pt x="632" y="1236"/>
                      <a:pt x="632" y="1236"/>
                      <a:pt x="632" y="123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 sz="2400"/>
              </a:p>
            </p:txBody>
          </p:sp>
          <p:sp>
            <p:nvSpPr>
              <p:cNvPr id="42" name="Freeform 470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FCA0D7EA-73FE-E8A0-E385-E62CD4672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490664" y="3660777"/>
                <a:ext cx="644527" cy="677864"/>
              </a:xfrm>
              <a:custGeom>
                <a:avLst/>
                <a:gdLst>
                  <a:gd name="T0" fmla="*/ 732020612 w 480"/>
                  <a:gd name="T1" fmla="*/ 651216528 h 504"/>
                  <a:gd name="T2" fmla="*/ 778899063 w 480"/>
                  <a:gd name="T3" fmla="*/ 651216528 h 504"/>
                  <a:gd name="T4" fmla="*/ 865442658 w 480"/>
                  <a:gd name="T5" fmla="*/ 564386851 h 504"/>
                  <a:gd name="T6" fmla="*/ 865442658 w 480"/>
                  <a:gd name="T7" fmla="*/ 520972685 h 504"/>
                  <a:gd name="T8" fmla="*/ 795124980 w 480"/>
                  <a:gd name="T9" fmla="*/ 435953332 h 504"/>
                  <a:gd name="T10" fmla="*/ 852822052 w 480"/>
                  <a:gd name="T11" fmla="*/ 378067329 h 504"/>
                  <a:gd name="T12" fmla="*/ 865442658 w 480"/>
                  <a:gd name="T13" fmla="*/ 347316020 h 504"/>
                  <a:gd name="T14" fmla="*/ 865442658 w 480"/>
                  <a:gd name="T15" fmla="*/ 303900509 h 504"/>
                  <a:gd name="T16" fmla="*/ 562537392 w 480"/>
                  <a:gd name="T17" fmla="*/ 0 h 504"/>
                  <a:gd name="T18" fmla="*/ 302905266 w 480"/>
                  <a:gd name="T19" fmla="*/ 0 h 504"/>
                  <a:gd name="T20" fmla="*/ 0 w 480"/>
                  <a:gd name="T21" fmla="*/ 303900509 h 504"/>
                  <a:gd name="T22" fmla="*/ 0 w 480"/>
                  <a:gd name="T23" fmla="*/ 347316020 h 504"/>
                  <a:gd name="T24" fmla="*/ 12620605 w 480"/>
                  <a:gd name="T25" fmla="*/ 378067329 h 504"/>
                  <a:gd name="T26" fmla="*/ 70317678 w 480"/>
                  <a:gd name="T27" fmla="*/ 435953332 h 504"/>
                  <a:gd name="T28" fmla="*/ 0 w 480"/>
                  <a:gd name="T29" fmla="*/ 520972685 h 504"/>
                  <a:gd name="T30" fmla="*/ 0 w 480"/>
                  <a:gd name="T31" fmla="*/ 564386851 h 504"/>
                  <a:gd name="T32" fmla="*/ 86544937 w 480"/>
                  <a:gd name="T33" fmla="*/ 651216528 h 504"/>
                  <a:gd name="T34" fmla="*/ 133422046 w 480"/>
                  <a:gd name="T35" fmla="*/ 651216528 h 504"/>
                  <a:gd name="T36" fmla="*/ 432722000 w 480"/>
                  <a:gd name="T37" fmla="*/ 911702871 h 504"/>
                  <a:gd name="T38" fmla="*/ 732020612 w 480"/>
                  <a:gd name="T39" fmla="*/ 651216528 h 504"/>
                  <a:gd name="T40" fmla="*/ 778899063 w 480"/>
                  <a:gd name="T41" fmla="*/ 564386851 h 504"/>
                  <a:gd name="T42" fmla="*/ 735625923 w 480"/>
                  <a:gd name="T43" fmla="*/ 564386851 h 504"/>
                  <a:gd name="T44" fmla="*/ 735625923 w 480"/>
                  <a:gd name="T45" fmla="*/ 520972685 h 504"/>
                  <a:gd name="T46" fmla="*/ 778899063 w 480"/>
                  <a:gd name="T47" fmla="*/ 520972685 h 504"/>
                  <a:gd name="T48" fmla="*/ 778899063 w 480"/>
                  <a:gd name="T49" fmla="*/ 564386851 h 504"/>
                  <a:gd name="T50" fmla="*/ 86544937 w 480"/>
                  <a:gd name="T51" fmla="*/ 303900509 h 504"/>
                  <a:gd name="T52" fmla="*/ 302905266 w 480"/>
                  <a:gd name="T53" fmla="*/ 86828332 h 504"/>
                  <a:gd name="T54" fmla="*/ 562537392 w 480"/>
                  <a:gd name="T55" fmla="*/ 86828332 h 504"/>
                  <a:gd name="T56" fmla="*/ 778899063 w 480"/>
                  <a:gd name="T57" fmla="*/ 303900509 h 504"/>
                  <a:gd name="T58" fmla="*/ 778899063 w 480"/>
                  <a:gd name="T59" fmla="*/ 329226223 h 504"/>
                  <a:gd name="T60" fmla="*/ 735625923 w 480"/>
                  <a:gd name="T61" fmla="*/ 372640390 h 504"/>
                  <a:gd name="T62" fmla="*/ 735625923 w 480"/>
                  <a:gd name="T63" fmla="*/ 347316020 h 504"/>
                  <a:gd name="T64" fmla="*/ 703172747 w 480"/>
                  <a:gd name="T65" fmla="*/ 305709488 h 504"/>
                  <a:gd name="T66" fmla="*/ 356995684 w 480"/>
                  <a:gd name="T67" fmla="*/ 218881156 h 504"/>
                  <a:gd name="T68" fmla="*/ 326344492 w 480"/>
                  <a:gd name="T69" fmla="*/ 222499115 h 504"/>
                  <a:gd name="T70" fmla="*/ 153255960 w 480"/>
                  <a:gd name="T71" fmla="*/ 309327447 h 504"/>
                  <a:gd name="T72" fmla="*/ 129816734 w 480"/>
                  <a:gd name="T73" fmla="*/ 347316020 h 504"/>
                  <a:gd name="T74" fmla="*/ 129816734 w 480"/>
                  <a:gd name="T75" fmla="*/ 372640390 h 504"/>
                  <a:gd name="T76" fmla="*/ 86544937 w 480"/>
                  <a:gd name="T77" fmla="*/ 329226223 h 504"/>
                  <a:gd name="T78" fmla="*/ 86544937 w 480"/>
                  <a:gd name="T79" fmla="*/ 303900509 h 504"/>
                  <a:gd name="T80" fmla="*/ 86544937 w 480"/>
                  <a:gd name="T81" fmla="*/ 520972685 h 504"/>
                  <a:gd name="T82" fmla="*/ 129816734 w 480"/>
                  <a:gd name="T83" fmla="*/ 520972685 h 504"/>
                  <a:gd name="T84" fmla="*/ 129816734 w 480"/>
                  <a:gd name="T85" fmla="*/ 564386851 h 504"/>
                  <a:gd name="T86" fmla="*/ 86544937 w 480"/>
                  <a:gd name="T87" fmla="*/ 564386851 h 504"/>
                  <a:gd name="T88" fmla="*/ 86544937 w 480"/>
                  <a:gd name="T89" fmla="*/ 520972685 h 504"/>
                  <a:gd name="T90" fmla="*/ 432722000 w 480"/>
                  <a:gd name="T91" fmla="*/ 824874538 h 504"/>
                  <a:gd name="T92" fmla="*/ 216360329 w 480"/>
                  <a:gd name="T93" fmla="*/ 607802362 h 504"/>
                  <a:gd name="T94" fmla="*/ 216360329 w 480"/>
                  <a:gd name="T95" fmla="*/ 374449369 h 504"/>
                  <a:gd name="T96" fmla="*/ 351585702 w 480"/>
                  <a:gd name="T97" fmla="*/ 305709488 h 504"/>
                  <a:gd name="T98" fmla="*/ 649082329 w 480"/>
                  <a:gd name="T99" fmla="*/ 381685288 h 504"/>
                  <a:gd name="T100" fmla="*/ 649082329 w 480"/>
                  <a:gd name="T101" fmla="*/ 607802362 h 504"/>
                  <a:gd name="T102" fmla="*/ 432722000 w 480"/>
                  <a:gd name="T103" fmla="*/ 824874538 h 504"/>
                  <a:gd name="T104" fmla="*/ 432722000 w 480"/>
                  <a:gd name="T105" fmla="*/ 824874538 h 504"/>
                  <a:gd name="T106" fmla="*/ 432722000 w 480"/>
                  <a:gd name="T107" fmla="*/ 824874538 h 50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80" h="504">
                    <a:moveTo>
                      <a:pt x="406" y="360"/>
                    </a:moveTo>
                    <a:cubicBezTo>
                      <a:pt x="432" y="360"/>
                      <a:pt x="432" y="360"/>
                      <a:pt x="432" y="360"/>
                    </a:cubicBezTo>
                    <a:cubicBezTo>
                      <a:pt x="459" y="360"/>
                      <a:pt x="480" y="339"/>
                      <a:pt x="480" y="312"/>
                    </a:cubicBezTo>
                    <a:cubicBezTo>
                      <a:pt x="480" y="288"/>
                      <a:pt x="480" y="288"/>
                      <a:pt x="480" y="288"/>
                    </a:cubicBezTo>
                    <a:cubicBezTo>
                      <a:pt x="480" y="265"/>
                      <a:pt x="464" y="245"/>
                      <a:pt x="441" y="241"/>
                    </a:cubicBezTo>
                    <a:cubicBezTo>
                      <a:pt x="473" y="209"/>
                      <a:pt x="473" y="209"/>
                      <a:pt x="473" y="209"/>
                    </a:cubicBezTo>
                    <a:cubicBezTo>
                      <a:pt x="477" y="204"/>
                      <a:pt x="480" y="198"/>
                      <a:pt x="480" y="192"/>
                    </a:cubicBezTo>
                    <a:cubicBezTo>
                      <a:pt x="480" y="168"/>
                      <a:pt x="480" y="168"/>
                      <a:pt x="480" y="168"/>
                    </a:cubicBezTo>
                    <a:cubicBezTo>
                      <a:pt x="480" y="75"/>
                      <a:pt x="405" y="0"/>
                      <a:pt x="312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5"/>
                      <a:pt x="0" y="168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198"/>
                      <a:pt x="3" y="204"/>
                      <a:pt x="7" y="209"/>
                    </a:cubicBezTo>
                    <a:cubicBezTo>
                      <a:pt x="39" y="241"/>
                      <a:pt x="39" y="241"/>
                      <a:pt x="39" y="241"/>
                    </a:cubicBezTo>
                    <a:cubicBezTo>
                      <a:pt x="16" y="245"/>
                      <a:pt x="0" y="265"/>
                      <a:pt x="0" y="288"/>
                    </a:cubicBezTo>
                    <a:cubicBezTo>
                      <a:pt x="0" y="312"/>
                      <a:pt x="0" y="312"/>
                      <a:pt x="0" y="312"/>
                    </a:cubicBezTo>
                    <a:cubicBezTo>
                      <a:pt x="0" y="339"/>
                      <a:pt x="21" y="360"/>
                      <a:pt x="48" y="360"/>
                    </a:cubicBezTo>
                    <a:cubicBezTo>
                      <a:pt x="74" y="360"/>
                      <a:pt x="74" y="360"/>
                      <a:pt x="74" y="360"/>
                    </a:cubicBezTo>
                    <a:cubicBezTo>
                      <a:pt x="86" y="443"/>
                      <a:pt x="157" y="504"/>
                      <a:pt x="240" y="504"/>
                    </a:cubicBezTo>
                    <a:cubicBezTo>
                      <a:pt x="323" y="504"/>
                      <a:pt x="394" y="443"/>
                      <a:pt x="406" y="360"/>
                    </a:cubicBezTo>
                    <a:close/>
                    <a:moveTo>
                      <a:pt x="432" y="312"/>
                    </a:moveTo>
                    <a:cubicBezTo>
                      <a:pt x="408" y="312"/>
                      <a:pt x="408" y="312"/>
                      <a:pt x="408" y="312"/>
                    </a:cubicBezTo>
                    <a:cubicBezTo>
                      <a:pt x="408" y="288"/>
                      <a:pt x="408" y="288"/>
                      <a:pt x="408" y="288"/>
                    </a:cubicBezTo>
                    <a:cubicBezTo>
                      <a:pt x="432" y="288"/>
                      <a:pt x="432" y="288"/>
                      <a:pt x="432" y="288"/>
                    </a:cubicBezTo>
                    <a:lnTo>
                      <a:pt x="432" y="312"/>
                    </a:lnTo>
                    <a:close/>
                    <a:moveTo>
                      <a:pt x="48" y="168"/>
                    </a:moveTo>
                    <a:cubicBezTo>
                      <a:pt x="48" y="102"/>
                      <a:pt x="102" y="48"/>
                      <a:pt x="168" y="48"/>
                    </a:cubicBezTo>
                    <a:cubicBezTo>
                      <a:pt x="312" y="48"/>
                      <a:pt x="312" y="48"/>
                      <a:pt x="312" y="48"/>
                    </a:cubicBezTo>
                    <a:cubicBezTo>
                      <a:pt x="378" y="48"/>
                      <a:pt x="432" y="102"/>
                      <a:pt x="432" y="168"/>
                    </a:cubicBezTo>
                    <a:cubicBezTo>
                      <a:pt x="432" y="182"/>
                      <a:pt x="432" y="182"/>
                      <a:pt x="432" y="182"/>
                    </a:cubicBezTo>
                    <a:cubicBezTo>
                      <a:pt x="408" y="206"/>
                      <a:pt x="408" y="206"/>
                      <a:pt x="408" y="206"/>
                    </a:cubicBezTo>
                    <a:cubicBezTo>
                      <a:pt x="408" y="192"/>
                      <a:pt x="408" y="192"/>
                      <a:pt x="408" y="192"/>
                    </a:cubicBezTo>
                    <a:cubicBezTo>
                      <a:pt x="408" y="181"/>
                      <a:pt x="401" y="171"/>
                      <a:pt x="390" y="169"/>
                    </a:cubicBezTo>
                    <a:cubicBezTo>
                      <a:pt x="198" y="121"/>
                      <a:pt x="198" y="121"/>
                      <a:pt x="198" y="121"/>
                    </a:cubicBezTo>
                    <a:cubicBezTo>
                      <a:pt x="192" y="119"/>
                      <a:pt x="186" y="120"/>
                      <a:pt x="181" y="123"/>
                    </a:cubicBezTo>
                    <a:cubicBezTo>
                      <a:pt x="85" y="171"/>
                      <a:pt x="85" y="171"/>
                      <a:pt x="85" y="171"/>
                    </a:cubicBezTo>
                    <a:cubicBezTo>
                      <a:pt x="77" y="175"/>
                      <a:pt x="72" y="183"/>
                      <a:pt x="72" y="192"/>
                    </a:cubicBezTo>
                    <a:cubicBezTo>
                      <a:pt x="72" y="206"/>
                      <a:pt x="72" y="206"/>
                      <a:pt x="72" y="206"/>
                    </a:cubicBezTo>
                    <a:cubicBezTo>
                      <a:pt x="48" y="182"/>
                      <a:pt x="48" y="182"/>
                      <a:pt x="48" y="182"/>
                    </a:cubicBezTo>
                    <a:lnTo>
                      <a:pt x="48" y="168"/>
                    </a:lnTo>
                    <a:close/>
                    <a:moveTo>
                      <a:pt x="48" y="288"/>
                    </a:moveTo>
                    <a:cubicBezTo>
                      <a:pt x="72" y="288"/>
                      <a:pt x="72" y="288"/>
                      <a:pt x="72" y="288"/>
                    </a:cubicBezTo>
                    <a:cubicBezTo>
                      <a:pt x="72" y="312"/>
                      <a:pt x="72" y="312"/>
                      <a:pt x="72" y="312"/>
                    </a:cubicBezTo>
                    <a:cubicBezTo>
                      <a:pt x="48" y="312"/>
                      <a:pt x="48" y="312"/>
                      <a:pt x="48" y="312"/>
                    </a:cubicBezTo>
                    <a:lnTo>
                      <a:pt x="48" y="288"/>
                    </a:lnTo>
                    <a:close/>
                    <a:moveTo>
                      <a:pt x="240" y="456"/>
                    </a:moveTo>
                    <a:cubicBezTo>
                      <a:pt x="174" y="456"/>
                      <a:pt x="120" y="402"/>
                      <a:pt x="120" y="336"/>
                    </a:cubicBezTo>
                    <a:cubicBezTo>
                      <a:pt x="120" y="207"/>
                      <a:pt x="120" y="207"/>
                      <a:pt x="120" y="207"/>
                    </a:cubicBezTo>
                    <a:cubicBezTo>
                      <a:pt x="195" y="169"/>
                      <a:pt x="195" y="169"/>
                      <a:pt x="195" y="169"/>
                    </a:cubicBezTo>
                    <a:cubicBezTo>
                      <a:pt x="360" y="211"/>
                      <a:pt x="360" y="211"/>
                      <a:pt x="360" y="211"/>
                    </a:cubicBezTo>
                    <a:cubicBezTo>
                      <a:pt x="360" y="336"/>
                      <a:pt x="360" y="336"/>
                      <a:pt x="360" y="336"/>
                    </a:cubicBezTo>
                    <a:cubicBezTo>
                      <a:pt x="360" y="402"/>
                      <a:pt x="306" y="456"/>
                      <a:pt x="240" y="456"/>
                    </a:cubicBezTo>
                    <a:close/>
                    <a:moveTo>
                      <a:pt x="240" y="456"/>
                    </a:moveTo>
                    <a:cubicBezTo>
                      <a:pt x="240" y="456"/>
                      <a:pt x="240" y="456"/>
                      <a:pt x="240" y="45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 sz="2400"/>
              </a:p>
            </p:txBody>
          </p:sp>
          <p:sp>
            <p:nvSpPr>
              <p:cNvPr id="43" name="Freeform 471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07597A55-FD14-FF62-F57E-FF7FC97566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166939" y="3230562"/>
                <a:ext cx="268289" cy="269876"/>
              </a:xfrm>
              <a:custGeom>
                <a:avLst/>
                <a:gdLst>
                  <a:gd name="T0" fmla="*/ 172747960 w 200"/>
                  <a:gd name="T1" fmla="*/ 364162578 h 200"/>
                  <a:gd name="T2" fmla="*/ 332899799 w 200"/>
                  <a:gd name="T3" fmla="*/ 256734786 h 200"/>
                  <a:gd name="T4" fmla="*/ 295111434 w 200"/>
                  <a:gd name="T5" fmla="*/ 65549939 h 200"/>
                  <a:gd name="T6" fmla="*/ 106168269 w 200"/>
                  <a:gd name="T7" fmla="*/ 27312699 h 200"/>
                  <a:gd name="T8" fmla="*/ 0 w 200"/>
                  <a:gd name="T9" fmla="*/ 189364541 h 200"/>
                  <a:gd name="T10" fmla="*/ 172747960 w 200"/>
                  <a:gd name="T11" fmla="*/ 364162578 h 200"/>
                  <a:gd name="T12" fmla="*/ 172747960 w 200"/>
                  <a:gd name="T13" fmla="*/ 101965522 h 200"/>
                  <a:gd name="T14" fmla="*/ 251925115 w 200"/>
                  <a:gd name="T15" fmla="*/ 156589571 h 200"/>
                  <a:gd name="T16" fmla="*/ 233929697 w 200"/>
                  <a:gd name="T17" fmla="*/ 251272516 h 200"/>
                  <a:gd name="T18" fmla="*/ 140357550 w 200"/>
                  <a:gd name="T19" fmla="*/ 269480983 h 200"/>
                  <a:gd name="T20" fmla="*/ 86373980 w 200"/>
                  <a:gd name="T21" fmla="*/ 189364541 h 200"/>
                  <a:gd name="T22" fmla="*/ 172747960 w 200"/>
                  <a:gd name="T23" fmla="*/ 101965522 h 200"/>
                  <a:gd name="T24" fmla="*/ 172747960 w 200"/>
                  <a:gd name="T25" fmla="*/ 101965522 h 200"/>
                  <a:gd name="T26" fmla="*/ 172747960 w 200"/>
                  <a:gd name="T27" fmla="*/ 101965522 h 2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00" h="200">
                    <a:moveTo>
                      <a:pt x="96" y="200"/>
                    </a:moveTo>
                    <a:cubicBezTo>
                      <a:pt x="135" y="200"/>
                      <a:pt x="170" y="177"/>
                      <a:pt x="185" y="141"/>
                    </a:cubicBezTo>
                    <a:cubicBezTo>
                      <a:pt x="200" y="105"/>
                      <a:pt x="191" y="64"/>
                      <a:pt x="164" y="36"/>
                    </a:cubicBezTo>
                    <a:cubicBezTo>
                      <a:pt x="136" y="9"/>
                      <a:pt x="95" y="0"/>
                      <a:pt x="59" y="15"/>
                    </a:cubicBezTo>
                    <a:cubicBezTo>
                      <a:pt x="23" y="30"/>
                      <a:pt x="0" y="65"/>
                      <a:pt x="0" y="104"/>
                    </a:cubicBezTo>
                    <a:cubicBezTo>
                      <a:pt x="0" y="157"/>
                      <a:pt x="43" y="200"/>
                      <a:pt x="96" y="200"/>
                    </a:cubicBezTo>
                    <a:close/>
                    <a:moveTo>
                      <a:pt x="96" y="56"/>
                    </a:moveTo>
                    <a:cubicBezTo>
                      <a:pt x="115" y="56"/>
                      <a:pt x="133" y="68"/>
                      <a:pt x="140" y="86"/>
                    </a:cubicBezTo>
                    <a:cubicBezTo>
                      <a:pt x="148" y="104"/>
                      <a:pt x="144" y="124"/>
                      <a:pt x="130" y="138"/>
                    </a:cubicBezTo>
                    <a:cubicBezTo>
                      <a:pt x="116" y="152"/>
                      <a:pt x="96" y="156"/>
                      <a:pt x="78" y="148"/>
                    </a:cubicBezTo>
                    <a:cubicBezTo>
                      <a:pt x="60" y="141"/>
                      <a:pt x="48" y="123"/>
                      <a:pt x="48" y="104"/>
                    </a:cubicBezTo>
                    <a:cubicBezTo>
                      <a:pt x="48" y="77"/>
                      <a:pt x="69" y="56"/>
                      <a:pt x="96" y="56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6"/>
                      <a:pt x="96" y="5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 sz="2400"/>
              </a:p>
            </p:txBody>
          </p:sp>
          <p:sp>
            <p:nvSpPr>
              <p:cNvPr id="44" name="Freeform 472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8223F1C2-20AE-0731-A611-402D7BA3E3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619252" y="4338638"/>
                <a:ext cx="903288" cy="355600"/>
              </a:xfrm>
              <a:custGeom>
                <a:avLst/>
                <a:gdLst>
                  <a:gd name="T0" fmla="*/ 910635280 w 672"/>
                  <a:gd name="T1" fmla="*/ 0 h 264"/>
                  <a:gd name="T2" fmla="*/ 303545093 w 672"/>
                  <a:gd name="T3" fmla="*/ 0 h 264"/>
                  <a:gd name="T4" fmla="*/ 0 w 672"/>
                  <a:gd name="T5" fmla="*/ 304807120 h 264"/>
                  <a:gd name="T6" fmla="*/ 0 w 672"/>
                  <a:gd name="T7" fmla="*/ 435438935 h 264"/>
                  <a:gd name="T8" fmla="*/ 43363201 w 672"/>
                  <a:gd name="T9" fmla="*/ 478982424 h 264"/>
                  <a:gd name="T10" fmla="*/ 1170817173 w 672"/>
                  <a:gd name="T11" fmla="*/ 478982424 h 264"/>
                  <a:gd name="T12" fmla="*/ 1214180373 w 672"/>
                  <a:gd name="T13" fmla="*/ 435438935 h 264"/>
                  <a:gd name="T14" fmla="*/ 1214180373 w 672"/>
                  <a:gd name="T15" fmla="*/ 304807120 h 264"/>
                  <a:gd name="T16" fmla="*/ 910635280 w 672"/>
                  <a:gd name="T17" fmla="*/ 0 h 264"/>
                  <a:gd name="T18" fmla="*/ 720919261 w 672"/>
                  <a:gd name="T19" fmla="*/ 87088326 h 264"/>
                  <a:gd name="T20" fmla="*/ 695624508 w 672"/>
                  <a:gd name="T21" fmla="*/ 174175305 h 264"/>
                  <a:gd name="T22" fmla="*/ 518555865 w 672"/>
                  <a:gd name="T23" fmla="*/ 174175305 h 264"/>
                  <a:gd name="T24" fmla="*/ 493261113 w 672"/>
                  <a:gd name="T25" fmla="*/ 87088326 h 264"/>
                  <a:gd name="T26" fmla="*/ 720919261 w 672"/>
                  <a:gd name="T27" fmla="*/ 87088326 h 264"/>
                  <a:gd name="T28" fmla="*/ 1127452628 w 672"/>
                  <a:gd name="T29" fmla="*/ 391894098 h 264"/>
                  <a:gd name="T30" fmla="*/ 86727746 w 672"/>
                  <a:gd name="T31" fmla="*/ 391894098 h 264"/>
                  <a:gd name="T32" fmla="*/ 86727746 w 672"/>
                  <a:gd name="T33" fmla="*/ 304807120 h 264"/>
                  <a:gd name="T34" fmla="*/ 303545093 w 672"/>
                  <a:gd name="T35" fmla="*/ 87088326 h 264"/>
                  <a:gd name="T36" fmla="*/ 401113639 w 672"/>
                  <a:gd name="T37" fmla="*/ 87088326 h 264"/>
                  <a:gd name="T38" fmla="*/ 446283416 w 672"/>
                  <a:gd name="T39" fmla="*/ 230419371 h 264"/>
                  <a:gd name="T40" fmla="*/ 487840041 w 672"/>
                  <a:gd name="T41" fmla="*/ 261263630 h 264"/>
                  <a:gd name="T42" fmla="*/ 726340333 w 672"/>
                  <a:gd name="T43" fmla="*/ 261263630 h 264"/>
                  <a:gd name="T44" fmla="*/ 767896958 w 672"/>
                  <a:gd name="T45" fmla="*/ 230419371 h 264"/>
                  <a:gd name="T46" fmla="*/ 813066734 w 672"/>
                  <a:gd name="T47" fmla="*/ 87088326 h 264"/>
                  <a:gd name="T48" fmla="*/ 910635280 w 672"/>
                  <a:gd name="T49" fmla="*/ 87088326 h 264"/>
                  <a:gd name="T50" fmla="*/ 1127452628 w 672"/>
                  <a:gd name="T51" fmla="*/ 304807120 h 264"/>
                  <a:gd name="T52" fmla="*/ 1127452628 w 672"/>
                  <a:gd name="T53" fmla="*/ 391894098 h 264"/>
                  <a:gd name="T54" fmla="*/ 1127452628 w 672"/>
                  <a:gd name="T55" fmla="*/ 391894098 h 264"/>
                  <a:gd name="T56" fmla="*/ 1127452628 w 672"/>
                  <a:gd name="T57" fmla="*/ 391894098 h 26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672" h="264">
                    <a:moveTo>
                      <a:pt x="504" y="0"/>
                    </a:move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5"/>
                      <a:pt x="0" y="168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53"/>
                      <a:pt x="11" y="264"/>
                      <a:pt x="24" y="264"/>
                    </a:cubicBezTo>
                    <a:cubicBezTo>
                      <a:pt x="648" y="264"/>
                      <a:pt x="648" y="264"/>
                      <a:pt x="648" y="264"/>
                    </a:cubicBezTo>
                    <a:cubicBezTo>
                      <a:pt x="661" y="264"/>
                      <a:pt x="672" y="253"/>
                      <a:pt x="672" y="240"/>
                    </a:cubicBezTo>
                    <a:cubicBezTo>
                      <a:pt x="672" y="168"/>
                      <a:pt x="672" y="168"/>
                      <a:pt x="672" y="168"/>
                    </a:cubicBezTo>
                    <a:cubicBezTo>
                      <a:pt x="672" y="75"/>
                      <a:pt x="597" y="0"/>
                      <a:pt x="504" y="0"/>
                    </a:cubicBezTo>
                    <a:close/>
                    <a:moveTo>
                      <a:pt x="399" y="48"/>
                    </a:moveTo>
                    <a:cubicBezTo>
                      <a:pt x="385" y="96"/>
                      <a:pt x="385" y="96"/>
                      <a:pt x="385" y="96"/>
                    </a:cubicBezTo>
                    <a:cubicBezTo>
                      <a:pt x="287" y="96"/>
                      <a:pt x="287" y="96"/>
                      <a:pt x="287" y="96"/>
                    </a:cubicBezTo>
                    <a:cubicBezTo>
                      <a:pt x="273" y="48"/>
                      <a:pt x="273" y="48"/>
                      <a:pt x="273" y="48"/>
                    </a:cubicBezTo>
                    <a:lnTo>
                      <a:pt x="399" y="48"/>
                    </a:lnTo>
                    <a:close/>
                    <a:moveTo>
                      <a:pt x="624" y="216"/>
                    </a:moveTo>
                    <a:cubicBezTo>
                      <a:pt x="48" y="216"/>
                      <a:pt x="48" y="216"/>
                      <a:pt x="48" y="216"/>
                    </a:cubicBezTo>
                    <a:cubicBezTo>
                      <a:pt x="48" y="168"/>
                      <a:pt x="48" y="168"/>
                      <a:pt x="48" y="168"/>
                    </a:cubicBezTo>
                    <a:cubicBezTo>
                      <a:pt x="48" y="102"/>
                      <a:pt x="102" y="48"/>
                      <a:pt x="168" y="48"/>
                    </a:cubicBezTo>
                    <a:cubicBezTo>
                      <a:pt x="222" y="48"/>
                      <a:pt x="222" y="48"/>
                      <a:pt x="222" y="48"/>
                    </a:cubicBezTo>
                    <a:cubicBezTo>
                      <a:pt x="247" y="127"/>
                      <a:pt x="247" y="127"/>
                      <a:pt x="247" y="127"/>
                    </a:cubicBezTo>
                    <a:cubicBezTo>
                      <a:pt x="250" y="137"/>
                      <a:pt x="259" y="144"/>
                      <a:pt x="270" y="144"/>
                    </a:cubicBezTo>
                    <a:cubicBezTo>
                      <a:pt x="402" y="144"/>
                      <a:pt x="402" y="144"/>
                      <a:pt x="402" y="144"/>
                    </a:cubicBezTo>
                    <a:cubicBezTo>
                      <a:pt x="413" y="144"/>
                      <a:pt x="422" y="137"/>
                      <a:pt x="425" y="127"/>
                    </a:cubicBezTo>
                    <a:cubicBezTo>
                      <a:pt x="450" y="48"/>
                      <a:pt x="450" y="48"/>
                      <a:pt x="450" y="48"/>
                    </a:cubicBezTo>
                    <a:cubicBezTo>
                      <a:pt x="504" y="48"/>
                      <a:pt x="504" y="48"/>
                      <a:pt x="504" y="48"/>
                    </a:cubicBezTo>
                    <a:cubicBezTo>
                      <a:pt x="570" y="48"/>
                      <a:pt x="624" y="102"/>
                      <a:pt x="624" y="168"/>
                    </a:cubicBezTo>
                    <a:lnTo>
                      <a:pt x="624" y="216"/>
                    </a:lnTo>
                    <a:close/>
                    <a:moveTo>
                      <a:pt x="624" y="216"/>
                    </a:moveTo>
                    <a:cubicBezTo>
                      <a:pt x="624" y="216"/>
                      <a:pt x="624" y="216"/>
                      <a:pt x="624" y="2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 sz="2400"/>
              </a:p>
            </p:txBody>
          </p:sp>
        </p:grpSp>
      </p:grpSp>
      <p:grpSp>
        <p:nvGrpSpPr>
          <p:cNvPr id="47" name="Группа 46">
            <a:extLst>
              <a:ext uri="{FF2B5EF4-FFF2-40B4-BE49-F238E27FC236}">
                <a16:creationId xmlns="" xmlns:a16="http://schemas.microsoft.com/office/drawing/2014/main" xmlns:lc="http://schemas.openxmlformats.org/drawingml/2006/lockedCanvas" id="{A38DE144-5755-4DF1-AB90-488449CB2F6B}"/>
              </a:ext>
            </a:extLst>
          </p:cNvPr>
          <p:cNvGrpSpPr>
            <a:grpSpLocks noChangeAspect="1"/>
          </p:cNvGrpSpPr>
          <p:nvPr/>
        </p:nvGrpSpPr>
        <p:grpSpPr>
          <a:xfrm>
            <a:off x="4804308" y="2487411"/>
            <a:ext cx="675067" cy="535298"/>
            <a:chOff x="908050" y="7091363"/>
            <a:chExt cx="2749550" cy="2225675"/>
          </a:xfrm>
          <a:solidFill>
            <a:schemeClr val="bg1"/>
          </a:solidFill>
        </p:grpSpPr>
        <p:sp>
          <p:nvSpPr>
            <p:cNvPr id="48" name="Freeform 27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DA29FAB1-08B6-42A6-B803-F9AA7DDA19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025" y="7091363"/>
              <a:ext cx="1552575" cy="1390650"/>
            </a:xfrm>
            <a:custGeom>
              <a:avLst/>
              <a:gdLst>
                <a:gd name="T0" fmla="*/ 1065 w 1156"/>
                <a:gd name="T1" fmla="*/ 0 h 1035"/>
                <a:gd name="T2" fmla="*/ 30 w 1156"/>
                <a:gd name="T3" fmla="*/ 0 h 1035"/>
                <a:gd name="T4" fmla="*/ 0 w 1156"/>
                <a:gd name="T5" fmla="*/ 30 h 1035"/>
                <a:gd name="T6" fmla="*/ 30 w 1156"/>
                <a:gd name="T7" fmla="*/ 60 h 1035"/>
                <a:gd name="T8" fmla="*/ 1065 w 1156"/>
                <a:gd name="T9" fmla="*/ 60 h 1035"/>
                <a:gd name="T10" fmla="*/ 1096 w 1156"/>
                <a:gd name="T11" fmla="*/ 91 h 1035"/>
                <a:gd name="T12" fmla="*/ 1096 w 1156"/>
                <a:gd name="T13" fmla="*/ 1005 h 1035"/>
                <a:gd name="T14" fmla="*/ 1126 w 1156"/>
                <a:gd name="T15" fmla="*/ 1035 h 1035"/>
                <a:gd name="T16" fmla="*/ 1156 w 1156"/>
                <a:gd name="T17" fmla="*/ 1005 h 1035"/>
                <a:gd name="T18" fmla="*/ 1156 w 1156"/>
                <a:gd name="T19" fmla="*/ 91 h 1035"/>
                <a:gd name="T20" fmla="*/ 1065 w 1156"/>
                <a:gd name="T21" fmla="*/ 0 h 1035"/>
                <a:gd name="T22" fmla="*/ 1065 w 1156"/>
                <a:gd name="T23" fmla="*/ 0 h 1035"/>
                <a:gd name="T24" fmla="*/ 1065 w 1156"/>
                <a:gd name="T25" fmla="*/ 0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6" h="1035">
                  <a:moveTo>
                    <a:pt x="106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1065" y="60"/>
                    <a:pt x="1065" y="60"/>
                    <a:pt x="1065" y="60"/>
                  </a:cubicBezTo>
                  <a:cubicBezTo>
                    <a:pt x="1082" y="60"/>
                    <a:pt x="1096" y="74"/>
                    <a:pt x="1096" y="91"/>
                  </a:cubicBezTo>
                  <a:cubicBezTo>
                    <a:pt x="1096" y="1005"/>
                    <a:pt x="1096" y="1005"/>
                    <a:pt x="1096" y="1005"/>
                  </a:cubicBezTo>
                  <a:cubicBezTo>
                    <a:pt x="1096" y="1021"/>
                    <a:pt x="1109" y="1035"/>
                    <a:pt x="1126" y="1035"/>
                  </a:cubicBezTo>
                  <a:cubicBezTo>
                    <a:pt x="1143" y="1035"/>
                    <a:pt x="1156" y="1021"/>
                    <a:pt x="1156" y="1005"/>
                  </a:cubicBezTo>
                  <a:cubicBezTo>
                    <a:pt x="1156" y="91"/>
                    <a:pt x="1156" y="91"/>
                    <a:pt x="1156" y="91"/>
                  </a:cubicBezTo>
                  <a:cubicBezTo>
                    <a:pt x="1156" y="41"/>
                    <a:pt x="1115" y="0"/>
                    <a:pt x="1065" y="0"/>
                  </a:cubicBezTo>
                  <a:close/>
                  <a:moveTo>
                    <a:pt x="1065" y="0"/>
                  </a:moveTo>
                  <a:cubicBezTo>
                    <a:pt x="1065" y="0"/>
                    <a:pt x="1065" y="0"/>
                    <a:pt x="10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ru-RU" kern="0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28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26408D39-0B3A-4B96-9E21-DD798F7E67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050" y="7091363"/>
              <a:ext cx="2749550" cy="2225675"/>
            </a:xfrm>
            <a:custGeom>
              <a:avLst/>
              <a:gdLst>
                <a:gd name="T0" fmla="*/ 2018 w 2048"/>
                <a:gd name="T1" fmla="*/ 1105 h 1656"/>
                <a:gd name="T2" fmla="*/ 1988 w 2048"/>
                <a:gd name="T3" fmla="*/ 1135 h 1656"/>
                <a:gd name="T4" fmla="*/ 1988 w 2048"/>
                <a:gd name="T5" fmla="*/ 1195 h 1656"/>
                <a:gd name="T6" fmla="*/ 60 w 2048"/>
                <a:gd name="T7" fmla="*/ 1195 h 1656"/>
                <a:gd name="T8" fmla="*/ 60 w 2048"/>
                <a:gd name="T9" fmla="*/ 91 h 1656"/>
                <a:gd name="T10" fmla="*/ 91 w 2048"/>
                <a:gd name="T11" fmla="*/ 60 h 1656"/>
                <a:gd name="T12" fmla="*/ 533 w 2048"/>
                <a:gd name="T13" fmla="*/ 60 h 1656"/>
                <a:gd name="T14" fmla="*/ 563 w 2048"/>
                <a:gd name="T15" fmla="*/ 30 h 1656"/>
                <a:gd name="T16" fmla="*/ 533 w 2048"/>
                <a:gd name="T17" fmla="*/ 0 h 1656"/>
                <a:gd name="T18" fmla="*/ 91 w 2048"/>
                <a:gd name="T19" fmla="*/ 0 h 1656"/>
                <a:gd name="T20" fmla="*/ 0 w 2048"/>
                <a:gd name="T21" fmla="*/ 91 h 1656"/>
                <a:gd name="T22" fmla="*/ 0 w 2048"/>
                <a:gd name="T23" fmla="*/ 1379 h 1656"/>
                <a:gd name="T24" fmla="*/ 71 w 2048"/>
                <a:gd name="T25" fmla="*/ 1450 h 1656"/>
                <a:gd name="T26" fmla="*/ 798 w 2048"/>
                <a:gd name="T27" fmla="*/ 1450 h 1656"/>
                <a:gd name="T28" fmla="*/ 798 w 2048"/>
                <a:gd name="T29" fmla="*/ 1596 h 1656"/>
                <a:gd name="T30" fmla="*/ 674 w 2048"/>
                <a:gd name="T31" fmla="*/ 1596 h 1656"/>
                <a:gd name="T32" fmla="*/ 644 w 2048"/>
                <a:gd name="T33" fmla="*/ 1626 h 1656"/>
                <a:gd name="T34" fmla="*/ 674 w 2048"/>
                <a:gd name="T35" fmla="*/ 1656 h 1656"/>
                <a:gd name="T36" fmla="*/ 1374 w 2048"/>
                <a:gd name="T37" fmla="*/ 1656 h 1656"/>
                <a:gd name="T38" fmla="*/ 1404 w 2048"/>
                <a:gd name="T39" fmla="*/ 1626 h 1656"/>
                <a:gd name="T40" fmla="*/ 1374 w 2048"/>
                <a:gd name="T41" fmla="*/ 1596 h 1656"/>
                <a:gd name="T42" fmla="*/ 1250 w 2048"/>
                <a:gd name="T43" fmla="*/ 1596 h 1656"/>
                <a:gd name="T44" fmla="*/ 1250 w 2048"/>
                <a:gd name="T45" fmla="*/ 1450 h 1656"/>
                <a:gd name="T46" fmla="*/ 1977 w 2048"/>
                <a:gd name="T47" fmla="*/ 1450 h 1656"/>
                <a:gd name="T48" fmla="*/ 2048 w 2048"/>
                <a:gd name="T49" fmla="*/ 1379 h 1656"/>
                <a:gd name="T50" fmla="*/ 2048 w 2048"/>
                <a:gd name="T51" fmla="*/ 1135 h 1656"/>
                <a:gd name="T52" fmla="*/ 2018 w 2048"/>
                <a:gd name="T53" fmla="*/ 1105 h 1656"/>
                <a:gd name="T54" fmla="*/ 1190 w 2048"/>
                <a:gd name="T55" fmla="*/ 1596 h 1656"/>
                <a:gd name="T56" fmla="*/ 858 w 2048"/>
                <a:gd name="T57" fmla="*/ 1596 h 1656"/>
                <a:gd name="T58" fmla="*/ 858 w 2048"/>
                <a:gd name="T59" fmla="*/ 1450 h 1656"/>
                <a:gd name="T60" fmla="*/ 1190 w 2048"/>
                <a:gd name="T61" fmla="*/ 1450 h 1656"/>
                <a:gd name="T62" fmla="*/ 1190 w 2048"/>
                <a:gd name="T63" fmla="*/ 1596 h 1656"/>
                <a:gd name="T64" fmla="*/ 1977 w 2048"/>
                <a:gd name="T65" fmla="*/ 1390 h 1656"/>
                <a:gd name="T66" fmla="*/ 71 w 2048"/>
                <a:gd name="T67" fmla="*/ 1390 h 1656"/>
                <a:gd name="T68" fmla="*/ 60 w 2048"/>
                <a:gd name="T69" fmla="*/ 1379 h 1656"/>
                <a:gd name="T70" fmla="*/ 60 w 2048"/>
                <a:gd name="T71" fmla="*/ 1255 h 1656"/>
                <a:gd name="T72" fmla="*/ 1988 w 2048"/>
                <a:gd name="T73" fmla="*/ 1255 h 1656"/>
                <a:gd name="T74" fmla="*/ 1988 w 2048"/>
                <a:gd name="T75" fmla="*/ 1379 h 1656"/>
                <a:gd name="T76" fmla="*/ 1977 w 2048"/>
                <a:gd name="T77" fmla="*/ 1390 h 1656"/>
                <a:gd name="T78" fmla="*/ 1977 w 2048"/>
                <a:gd name="T79" fmla="*/ 1390 h 1656"/>
                <a:gd name="T80" fmla="*/ 1977 w 2048"/>
                <a:gd name="T81" fmla="*/ 1390 h 1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48" h="1656">
                  <a:moveTo>
                    <a:pt x="2018" y="1105"/>
                  </a:moveTo>
                  <a:cubicBezTo>
                    <a:pt x="2001" y="1105"/>
                    <a:pt x="1988" y="1119"/>
                    <a:pt x="1988" y="1135"/>
                  </a:cubicBezTo>
                  <a:cubicBezTo>
                    <a:pt x="1988" y="1195"/>
                    <a:pt x="1988" y="1195"/>
                    <a:pt x="1988" y="1195"/>
                  </a:cubicBezTo>
                  <a:cubicBezTo>
                    <a:pt x="60" y="1195"/>
                    <a:pt x="60" y="1195"/>
                    <a:pt x="60" y="1195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60" y="74"/>
                    <a:pt x="74" y="60"/>
                    <a:pt x="91" y="60"/>
                  </a:cubicBezTo>
                  <a:cubicBezTo>
                    <a:pt x="533" y="60"/>
                    <a:pt x="533" y="60"/>
                    <a:pt x="533" y="60"/>
                  </a:cubicBezTo>
                  <a:cubicBezTo>
                    <a:pt x="550" y="60"/>
                    <a:pt x="563" y="47"/>
                    <a:pt x="563" y="30"/>
                  </a:cubicBezTo>
                  <a:cubicBezTo>
                    <a:pt x="563" y="13"/>
                    <a:pt x="550" y="0"/>
                    <a:pt x="53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41" y="0"/>
                    <a:pt x="0" y="41"/>
                    <a:pt x="0" y="91"/>
                  </a:cubicBezTo>
                  <a:cubicBezTo>
                    <a:pt x="0" y="1379"/>
                    <a:pt x="0" y="1379"/>
                    <a:pt x="0" y="1379"/>
                  </a:cubicBezTo>
                  <a:cubicBezTo>
                    <a:pt x="0" y="1419"/>
                    <a:pt x="32" y="1450"/>
                    <a:pt x="71" y="1450"/>
                  </a:cubicBezTo>
                  <a:cubicBezTo>
                    <a:pt x="798" y="1450"/>
                    <a:pt x="798" y="1450"/>
                    <a:pt x="798" y="1450"/>
                  </a:cubicBezTo>
                  <a:cubicBezTo>
                    <a:pt x="798" y="1596"/>
                    <a:pt x="798" y="1596"/>
                    <a:pt x="798" y="1596"/>
                  </a:cubicBezTo>
                  <a:cubicBezTo>
                    <a:pt x="674" y="1596"/>
                    <a:pt x="674" y="1596"/>
                    <a:pt x="674" y="1596"/>
                  </a:cubicBezTo>
                  <a:cubicBezTo>
                    <a:pt x="657" y="1596"/>
                    <a:pt x="644" y="1609"/>
                    <a:pt x="644" y="1626"/>
                  </a:cubicBezTo>
                  <a:cubicBezTo>
                    <a:pt x="644" y="1642"/>
                    <a:pt x="657" y="1656"/>
                    <a:pt x="674" y="1656"/>
                  </a:cubicBezTo>
                  <a:cubicBezTo>
                    <a:pt x="1374" y="1656"/>
                    <a:pt x="1374" y="1656"/>
                    <a:pt x="1374" y="1656"/>
                  </a:cubicBezTo>
                  <a:cubicBezTo>
                    <a:pt x="1391" y="1656"/>
                    <a:pt x="1404" y="1642"/>
                    <a:pt x="1404" y="1626"/>
                  </a:cubicBezTo>
                  <a:cubicBezTo>
                    <a:pt x="1404" y="1609"/>
                    <a:pt x="1391" y="1596"/>
                    <a:pt x="1374" y="1596"/>
                  </a:cubicBezTo>
                  <a:cubicBezTo>
                    <a:pt x="1250" y="1596"/>
                    <a:pt x="1250" y="1596"/>
                    <a:pt x="1250" y="1596"/>
                  </a:cubicBezTo>
                  <a:cubicBezTo>
                    <a:pt x="1250" y="1450"/>
                    <a:pt x="1250" y="1450"/>
                    <a:pt x="1250" y="1450"/>
                  </a:cubicBezTo>
                  <a:cubicBezTo>
                    <a:pt x="1977" y="1450"/>
                    <a:pt x="1977" y="1450"/>
                    <a:pt x="1977" y="1450"/>
                  </a:cubicBezTo>
                  <a:cubicBezTo>
                    <a:pt x="2016" y="1450"/>
                    <a:pt x="2048" y="1419"/>
                    <a:pt x="2048" y="1379"/>
                  </a:cubicBezTo>
                  <a:cubicBezTo>
                    <a:pt x="2048" y="1135"/>
                    <a:pt x="2048" y="1135"/>
                    <a:pt x="2048" y="1135"/>
                  </a:cubicBezTo>
                  <a:cubicBezTo>
                    <a:pt x="2048" y="1119"/>
                    <a:pt x="2035" y="1105"/>
                    <a:pt x="2018" y="1105"/>
                  </a:cubicBezTo>
                  <a:close/>
                  <a:moveTo>
                    <a:pt x="1190" y="1596"/>
                  </a:moveTo>
                  <a:cubicBezTo>
                    <a:pt x="858" y="1596"/>
                    <a:pt x="858" y="1596"/>
                    <a:pt x="858" y="1596"/>
                  </a:cubicBezTo>
                  <a:cubicBezTo>
                    <a:pt x="858" y="1450"/>
                    <a:pt x="858" y="1450"/>
                    <a:pt x="858" y="1450"/>
                  </a:cubicBezTo>
                  <a:cubicBezTo>
                    <a:pt x="1190" y="1450"/>
                    <a:pt x="1190" y="1450"/>
                    <a:pt x="1190" y="1450"/>
                  </a:cubicBezTo>
                  <a:lnTo>
                    <a:pt x="1190" y="1596"/>
                  </a:lnTo>
                  <a:close/>
                  <a:moveTo>
                    <a:pt x="1977" y="1390"/>
                  </a:moveTo>
                  <a:cubicBezTo>
                    <a:pt x="71" y="1390"/>
                    <a:pt x="71" y="1390"/>
                    <a:pt x="71" y="1390"/>
                  </a:cubicBezTo>
                  <a:cubicBezTo>
                    <a:pt x="65" y="1390"/>
                    <a:pt x="60" y="1385"/>
                    <a:pt x="60" y="1379"/>
                  </a:cubicBezTo>
                  <a:cubicBezTo>
                    <a:pt x="60" y="1255"/>
                    <a:pt x="60" y="1255"/>
                    <a:pt x="60" y="1255"/>
                  </a:cubicBezTo>
                  <a:cubicBezTo>
                    <a:pt x="1988" y="1255"/>
                    <a:pt x="1988" y="1255"/>
                    <a:pt x="1988" y="1255"/>
                  </a:cubicBezTo>
                  <a:cubicBezTo>
                    <a:pt x="1988" y="1379"/>
                    <a:pt x="1988" y="1379"/>
                    <a:pt x="1988" y="1379"/>
                  </a:cubicBezTo>
                  <a:cubicBezTo>
                    <a:pt x="1988" y="1385"/>
                    <a:pt x="1983" y="1390"/>
                    <a:pt x="1977" y="1390"/>
                  </a:cubicBezTo>
                  <a:close/>
                  <a:moveTo>
                    <a:pt x="1977" y="1390"/>
                  </a:moveTo>
                  <a:cubicBezTo>
                    <a:pt x="1977" y="1390"/>
                    <a:pt x="1977" y="1390"/>
                    <a:pt x="1977" y="13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ru-RU" kern="0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29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AB9E5E2E-08BC-43D9-B115-79DDC2F129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950" y="7091363"/>
              <a:ext cx="250825" cy="80963"/>
            </a:xfrm>
            <a:custGeom>
              <a:avLst/>
              <a:gdLst>
                <a:gd name="T0" fmla="*/ 30 w 187"/>
                <a:gd name="T1" fmla="*/ 60 h 60"/>
                <a:gd name="T2" fmla="*/ 157 w 187"/>
                <a:gd name="T3" fmla="*/ 60 h 60"/>
                <a:gd name="T4" fmla="*/ 187 w 187"/>
                <a:gd name="T5" fmla="*/ 30 h 60"/>
                <a:gd name="T6" fmla="*/ 157 w 187"/>
                <a:gd name="T7" fmla="*/ 0 h 60"/>
                <a:gd name="T8" fmla="*/ 30 w 187"/>
                <a:gd name="T9" fmla="*/ 0 h 60"/>
                <a:gd name="T10" fmla="*/ 0 w 187"/>
                <a:gd name="T11" fmla="*/ 30 h 60"/>
                <a:gd name="T12" fmla="*/ 30 w 187"/>
                <a:gd name="T13" fmla="*/ 60 h 60"/>
                <a:gd name="T14" fmla="*/ 30 w 187"/>
                <a:gd name="T15" fmla="*/ 60 h 60"/>
                <a:gd name="T16" fmla="*/ 30 w 187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60">
                  <a:moveTo>
                    <a:pt x="30" y="60"/>
                  </a:moveTo>
                  <a:cubicBezTo>
                    <a:pt x="157" y="60"/>
                    <a:pt x="157" y="60"/>
                    <a:pt x="157" y="60"/>
                  </a:cubicBezTo>
                  <a:cubicBezTo>
                    <a:pt x="174" y="60"/>
                    <a:pt x="187" y="47"/>
                    <a:pt x="187" y="30"/>
                  </a:cubicBezTo>
                  <a:cubicBezTo>
                    <a:pt x="187" y="13"/>
                    <a:pt x="174" y="0"/>
                    <a:pt x="15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lose/>
                  <a:moveTo>
                    <a:pt x="30" y="60"/>
                  </a:moveTo>
                  <a:cubicBezTo>
                    <a:pt x="30" y="60"/>
                    <a:pt x="30" y="60"/>
                    <a:pt x="30" y="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ru-RU" kern="0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30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8BD31667-4C5A-4795-9FC5-AB83EE2512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6013" y="7396163"/>
              <a:ext cx="395287" cy="1150938"/>
            </a:xfrm>
            <a:custGeom>
              <a:avLst/>
              <a:gdLst>
                <a:gd name="T0" fmla="*/ 30 w 294"/>
                <a:gd name="T1" fmla="*/ 0 h 856"/>
                <a:gd name="T2" fmla="*/ 0 w 294"/>
                <a:gd name="T3" fmla="*/ 30 h 856"/>
                <a:gd name="T4" fmla="*/ 0 w 294"/>
                <a:gd name="T5" fmla="*/ 826 h 856"/>
                <a:gd name="T6" fmla="*/ 30 w 294"/>
                <a:gd name="T7" fmla="*/ 856 h 856"/>
                <a:gd name="T8" fmla="*/ 264 w 294"/>
                <a:gd name="T9" fmla="*/ 856 h 856"/>
                <a:gd name="T10" fmla="*/ 294 w 294"/>
                <a:gd name="T11" fmla="*/ 826 h 856"/>
                <a:gd name="T12" fmla="*/ 294 w 294"/>
                <a:gd name="T13" fmla="*/ 30 h 856"/>
                <a:gd name="T14" fmla="*/ 264 w 294"/>
                <a:gd name="T15" fmla="*/ 0 h 856"/>
                <a:gd name="T16" fmla="*/ 30 w 294"/>
                <a:gd name="T17" fmla="*/ 0 h 856"/>
                <a:gd name="T18" fmla="*/ 234 w 294"/>
                <a:gd name="T19" fmla="*/ 60 h 856"/>
                <a:gd name="T20" fmla="*/ 234 w 294"/>
                <a:gd name="T21" fmla="*/ 96 h 856"/>
                <a:gd name="T22" fmla="*/ 61 w 294"/>
                <a:gd name="T23" fmla="*/ 96 h 856"/>
                <a:gd name="T24" fmla="*/ 61 w 294"/>
                <a:gd name="T25" fmla="*/ 60 h 856"/>
                <a:gd name="T26" fmla="*/ 234 w 294"/>
                <a:gd name="T27" fmla="*/ 60 h 856"/>
                <a:gd name="T28" fmla="*/ 61 w 294"/>
                <a:gd name="T29" fmla="*/ 796 h 856"/>
                <a:gd name="T30" fmla="*/ 61 w 294"/>
                <a:gd name="T31" fmla="*/ 156 h 856"/>
                <a:gd name="T32" fmla="*/ 234 w 294"/>
                <a:gd name="T33" fmla="*/ 156 h 856"/>
                <a:gd name="T34" fmla="*/ 234 w 294"/>
                <a:gd name="T35" fmla="*/ 796 h 856"/>
                <a:gd name="T36" fmla="*/ 61 w 294"/>
                <a:gd name="T37" fmla="*/ 796 h 856"/>
                <a:gd name="T38" fmla="*/ 61 w 294"/>
                <a:gd name="T39" fmla="*/ 796 h 856"/>
                <a:gd name="T40" fmla="*/ 61 w 294"/>
                <a:gd name="T41" fmla="*/ 796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4" h="856">
                  <a:moveTo>
                    <a:pt x="30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826"/>
                    <a:pt x="0" y="826"/>
                    <a:pt x="0" y="826"/>
                  </a:cubicBezTo>
                  <a:cubicBezTo>
                    <a:pt x="0" y="842"/>
                    <a:pt x="14" y="856"/>
                    <a:pt x="30" y="856"/>
                  </a:cubicBezTo>
                  <a:cubicBezTo>
                    <a:pt x="264" y="856"/>
                    <a:pt x="264" y="856"/>
                    <a:pt x="264" y="856"/>
                  </a:cubicBezTo>
                  <a:cubicBezTo>
                    <a:pt x="281" y="856"/>
                    <a:pt x="294" y="842"/>
                    <a:pt x="294" y="826"/>
                  </a:cubicBezTo>
                  <a:cubicBezTo>
                    <a:pt x="294" y="30"/>
                    <a:pt x="294" y="30"/>
                    <a:pt x="294" y="30"/>
                  </a:cubicBezTo>
                  <a:cubicBezTo>
                    <a:pt x="294" y="13"/>
                    <a:pt x="281" y="0"/>
                    <a:pt x="264" y="0"/>
                  </a:cubicBezTo>
                  <a:lnTo>
                    <a:pt x="30" y="0"/>
                  </a:lnTo>
                  <a:close/>
                  <a:moveTo>
                    <a:pt x="234" y="60"/>
                  </a:moveTo>
                  <a:cubicBezTo>
                    <a:pt x="234" y="96"/>
                    <a:pt x="234" y="96"/>
                    <a:pt x="234" y="96"/>
                  </a:cubicBezTo>
                  <a:cubicBezTo>
                    <a:pt x="61" y="96"/>
                    <a:pt x="61" y="96"/>
                    <a:pt x="61" y="96"/>
                  </a:cubicBezTo>
                  <a:cubicBezTo>
                    <a:pt x="61" y="60"/>
                    <a:pt x="61" y="60"/>
                    <a:pt x="61" y="60"/>
                  </a:cubicBezTo>
                  <a:lnTo>
                    <a:pt x="234" y="60"/>
                  </a:lnTo>
                  <a:close/>
                  <a:moveTo>
                    <a:pt x="61" y="796"/>
                  </a:moveTo>
                  <a:cubicBezTo>
                    <a:pt x="61" y="156"/>
                    <a:pt x="61" y="156"/>
                    <a:pt x="61" y="156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34" y="796"/>
                    <a:pt x="234" y="796"/>
                    <a:pt x="234" y="796"/>
                  </a:cubicBezTo>
                  <a:lnTo>
                    <a:pt x="61" y="796"/>
                  </a:lnTo>
                  <a:close/>
                  <a:moveTo>
                    <a:pt x="61" y="796"/>
                  </a:moveTo>
                  <a:cubicBezTo>
                    <a:pt x="61" y="796"/>
                    <a:pt x="61" y="796"/>
                    <a:pt x="61" y="79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ru-RU" kern="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31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A32F3CD8-EA74-44FA-AD94-14A8F2367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89275" y="7396163"/>
              <a:ext cx="393700" cy="436563"/>
            </a:xfrm>
            <a:custGeom>
              <a:avLst/>
              <a:gdLst>
                <a:gd name="T0" fmla="*/ 30 w 293"/>
                <a:gd name="T1" fmla="*/ 325 h 325"/>
                <a:gd name="T2" fmla="*/ 263 w 293"/>
                <a:gd name="T3" fmla="*/ 325 h 325"/>
                <a:gd name="T4" fmla="*/ 293 w 293"/>
                <a:gd name="T5" fmla="*/ 295 h 325"/>
                <a:gd name="T6" fmla="*/ 293 w 293"/>
                <a:gd name="T7" fmla="*/ 30 h 325"/>
                <a:gd name="T8" fmla="*/ 263 w 293"/>
                <a:gd name="T9" fmla="*/ 0 h 325"/>
                <a:gd name="T10" fmla="*/ 30 w 293"/>
                <a:gd name="T11" fmla="*/ 0 h 325"/>
                <a:gd name="T12" fmla="*/ 0 w 293"/>
                <a:gd name="T13" fmla="*/ 30 h 325"/>
                <a:gd name="T14" fmla="*/ 0 w 293"/>
                <a:gd name="T15" fmla="*/ 295 h 325"/>
                <a:gd name="T16" fmla="*/ 30 w 293"/>
                <a:gd name="T17" fmla="*/ 325 h 325"/>
                <a:gd name="T18" fmla="*/ 60 w 293"/>
                <a:gd name="T19" fmla="*/ 265 h 325"/>
                <a:gd name="T20" fmla="*/ 60 w 293"/>
                <a:gd name="T21" fmla="*/ 156 h 325"/>
                <a:gd name="T22" fmla="*/ 233 w 293"/>
                <a:gd name="T23" fmla="*/ 156 h 325"/>
                <a:gd name="T24" fmla="*/ 233 w 293"/>
                <a:gd name="T25" fmla="*/ 265 h 325"/>
                <a:gd name="T26" fmla="*/ 60 w 293"/>
                <a:gd name="T27" fmla="*/ 265 h 325"/>
                <a:gd name="T28" fmla="*/ 233 w 293"/>
                <a:gd name="T29" fmla="*/ 60 h 325"/>
                <a:gd name="T30" fmla="*/ 233 w 293"/>
                <a:gd name="T31" fmla="*/ 96 h 325"/>
                <a:gd name="T32" fmla="*/ 60 w 293"/>
                <a:gd name="T33" fmla="*/ 96 h 325"/>
                <a:gd name="T34" fmla="*/ 60 w 293"/>
                <a:gd name="T35" fmla="*/ 60 h 325"/>
                <a:gd name="T36" fmla="*/ 233 w 293"/>
                <a:gd name="T37" fmla="*/ 60 h 325"/>
                <a:gd name="T38" fmla="*/ 233 w 293"/>
                <a:gd name="T39" fmla="*/ 60 h 325"/>
                <a:gd name="T40" fmla="*/ 233 w 293"/>
                <a:gd name="T41" fmla="*/ 6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3" h="325">
                  <a:moveTo>
                    <a:pt x="30" y="325"/>
                  </a:moveTo>
                  <a:cubicBezTo>
                    <a:pt x="263" y="325"/>
                    <a:pt x="263" y="325"/>
                    <a:pt x="263" y="325"/>
                  </a:cubicBezTo>
                  <a:cubicBezTo>
                    <a:pt x="280" y="325"/>
                    <a:pt x="293" y="312"/>
                    <a:pt x="293" y="295"/>
                  </a:cubicBezTo>
                  <a:cubicBezTo>
                    <a:pt x="293" y="30"/>
                    <a:pt x="293" y="30"/>
                    <a:pt x="293" y="30"/>
                  </a:cubicBezTo>
                  <a:cubicBezTo>
                    <a:pt x="293" y="13"/>
                    <a:pt x="280" y="0"/>
                    <a:pt x="26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312"/>
                    <a:pt x="13" y="325"/>
                    <a:pt x="30" y="325"/>
                  </a:cubicBezTo>
                  <a:close/>
                  <a:moveTo>
                    <a:pt x="60" y="265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265"/>
                    <a:pt x="233" y="265"/>
                    <a:pt x="233" y="265"/>
                  </a:cubicBezTo>
                  <a:lnTo>
                    <a:pt x="60" y="265"/>
                  </a:lnTo>
                  <a:close/>
                  <a:moveTo>
                    <a:pt x="233" y="60"/>
                  </a:moveTo>
                  <a:cubicBezTo>
                    <a:pt x="233" y="96"/>
                    <a:pt x="233" y="96"/>
                    <a:pt x="233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60"/>
                    <a:pt x="60" y="60"/>
                    <a:pt x="60" y="60"/>
                  </a:cubicBezTo>
                  <a:lnTo>
                    <a:pt x="233" y="60"/>
                  </a:lnTo>
                  <a:close/>
                  <a:moveTo>
                    <a:pt x="233" y="60"/>
                  </a:moveTo>
                  <a:cubicBezTo>
                    <a:pt x="233" y="60"/>
                    <a:pt x="233" y="60"/>
                    <a:pt x="233" y="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ru-RU" kern="0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32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C9E4F025-85D6-457C-8C46-3CD9B27433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89275" y="7967663"/>
              <a:ext cx="393700" cy="436563"/>
            </a:xfrm>
            <a:custGeom>
              <a:avLst/>
              <a:gdLst>
                <a:gd name="T0" fmla="*/ 0 w 293"/>
                <a:gd name="T1" fmla="*/ 295 h 325"/>
                <a:gd name="T2" fmla="*/ 30 w 293"/>
                <a:gd name="T3" fmla="*/ 325 h 325"/>
                <a:gd name="T4" fmla="*/ 263 w 293"/>
                <a:gd name="T5" fmla="*/ 325 h 325"/>
                <a:gd name="T6" fmla="*/ 293 w 293"/>
                <a:gd name="T7" fmla="*/ 295 h 325"/>
                <a:gd name="T8" fmla="*/ 293 w 293"/>
                <a:gd name="T9" fmla="*/ 30 h 325"/>
                <a:gd name="T10" fmla="*/ 263 w 293"/>
                <a:gd name="T11" fmla="*/ 0 h 325"/>
                <a:gd name="T12" fmla="*/ 30 w 293"/>
                <a:gd name="T13" fmla="*/ 0 h 325"/>
                <a:gd name="T14" fmla="*/ 0 w 293"/>
                <a:gd name="T15" fmla="*/ 30 h 325"/>
                <a:gd name="T16" fmla="*/ 0 w 293"/>
                <a:gd name="T17" fmla="*/ 295 h 325"/>
                <a:gd name="T18" fmla="*/ 60 w 293"/>
                <a:gd name="T19" fmla="*/ 265 h 325"/>
                <a:gd name="T20" fmla="*/ 60 w 293"/>
                <a:gd name="T21" fmla="*/ 156 h 325"/>
                <a:gd name="T22" fmla="*/ 233 w 293"/>
                <a:gd name="T23" fmla="*/ 156 h 325"/>
                <a:gd name="T24" fmla="*/ 233 w 293"/>
                <a:gd name="T25" fmla="*/ 265 h 325"/>
                <a:gd name="T26" fmla="*/ 60 w 293"/>
                <a:gd name="T27" fmla="*/ 265 h 325"/>
                <a:gd name="T28" fmla="*/ 233 w 293"/>
                <a:gd name="T29" fmla="*/ 60 h 325"/>
                <a:gd name="T30" fmla="*/ 233 w 293"/>
                <a:gd name="T31" fmla="*/ 96 h 325"/>
                <a:gd name="T32" fmla="*/ 60 w 293"/>
                <a:gd name="T33" fmla="*/ 96 h 325"/>
                <a:gd name="T34" fmla="*/ 60 w 293"/>
                <a:gd name="T35" fmla="*/ 60 h 325"/>
                <a:gd name="T36" fmla="*/ 233 w 293"/>
                <a:gd name="T37" fmla="*/ 60 h 325"/>
                <a:gd name="T38" fmla="*/ 233 w 293"/>
                <a:gd name="T39" fmla="*/ 60 h 325"/>
                <a:gd name="T40" fmla="*/ 233 w 293"/>
                <a:gd name="T41" fmla="*/ 6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3" h="325">
                  <a:moveTo>
                    <a:pt x="0" y="295"/>
                  </a:moveTo>
                  <a:cubicBezTo>
                    <a:pt x="0" y="312"/>
                    <a:pt x="13" y="325"/>
                    <a:pt x="30" y="325"/>
                  </a:cubicBezTo>
                  <a:cubicBezTo>
                    <a:pt x="263" y="325"/>
                    <a:pt x="263" y="325"/>
                    <a:pt x="263" y="325"/>
                  </a:cubicBezTo>
                  <a:cubicBezTo>
                    <a:pt x="280" y="325"/>
                    <a:pt x="293" y="312"/>
                    <a:pt x="293" y="295"/>
                  </a:cubicBezTo>
                  <a:cubicBezTo>
                    <a:pt x="293" y="30"/>
                    <a:pt x="293" y="30"/>
                    <a:pt x="293" y="30"/>
                  </a:cubicBezTo>
                  <a:cubicBezTo>
                    <a:pt x="293" y="13"/>
                    <a:pt x="280" y="0"/>
                    <a:pt x="26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lnTo>
                    <a:pt x="0" y="295"/>
                  </a:lnTo>
                  <a:close/>
                  <a:moveTo>
                    <a:pt x="60" y="265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265"/>
                    <a:pt x="233" y="265"/>
                    <a:pt x="233" y="265"/>
                  </a:cubicBezTo>
                  <a:lnTo>
                    <a:pt x="60" y="265"/>
                  </a:lnTo>
                  <a:close/>
                  <a:moveTo>
                    <a:pt x="233" y="60"/>
                  </a:moveTo>
                  <a:cubicBezTo>
                    <a:pt x="233" y="96"/>
                    <a:pt x="233" y="96"/>
                    <a:pt x="233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60"/>
                    <a:pt x="60" y="60"/>
                    <a:pt x="60" y="60"/>
                  </a:cubicBezTo>
                  <a:lnTo>
                    <a:pt x="233" y="60"/>
                  </a:lnTo>
                  <a:close/>
                  <a:moveTo>
                    <a:pt x="233" y="60"/>
                  </a:moveTo>
                  <a:cubicBezTo>
                    <a:pt x="233" y="60"/>
                    <a:pt x="233" y="60"/>
                    <a:pt x="233" y="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ru-RU" kern="0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33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72307BDF-D4FC-4073-AF62-FA78B6C2D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5450" y="7321551"/>
              <a:ext cx="1174750" cy="1227138"/>
            </a:xfrm>
            <a:custGeom>
              <a:avLst/>
              <a:gdLst>
                <a:gd name="T0" fmla="*/ 88 w 876"/>
                <a:gd name="T1" fmla="*/ 719 h 913"/>
                <a:gd name="T2" fmla="*/ 352 w 876"/>
                <a:gd name="T3" fmla="*/ 812 h 913"/>
                <a:gd name="T4" fmla="*/ 438 w 876"/>
                <a:gd name="T5" fmla="*/ 913 h 913"/>
                <a:gd name="T6" fmla="*/ 524 w 876"/>
                <a:gd name="T7" fmla="*/ 812 h 913"/>
                <a:gd name="T8" fmla="*/ 788 w 876"/>
                <a:gd name="T9" fmla="*/ 719 h 913"/>
                <a:gd name="T10" fmla="*/ 818 w 876"/>
                <a:gd name="T11" fmla="*/ 549 h 913"/>
                <a:gd name="T12" fmla="*/ 876 w 876"/>
                <a:gd name="T13" fmla="*/ 281 h 913"/>
                <a:gd name="T14" fmla="*/ 731 w 876"/>
                <a:gd name="T15" fmla="*/ 215 h 913"/>
                <a:gd name="T16" fmla="*/ 525 w 876"/>
                <a:gd name="T17" fmla="*/ 87 h 913"/>
                <a:gd name="T18" fmla="*/ 351 w 876"/>
                <a:gd name="T19" fmla="*/ 87 h 913"/>
                <a:gd name="T20" fmla="*/ 145 w 876"/>
                <a:gd name="T21" fmla="*/ 215 h 913"/>
                <a:gd name="T22" fmla="*/ 0 w 876"/>
                <a:gd name="T23" fmla="*/ 281 h 913"/>
                <a:gd name="T24" fmla="*/ 58 w 876"/>
                <a:gd name="T25" fmla="*/ 549 h 913"/>
                <a:gd name="T26" fmla="*/ 438 w 876"/>
                <a:gd name="T27" fmla="*/ 175 h 913"/>
                <a:gd name="T28" fmla="*/ 702 w 876"/>
                <a:gd name="T29" fmla="*/ 268 h 913"/>
                <a:gd name="T30" fmla="*/ 702 w 876"/>
                <a:gd name="T31" fmla="*/ 295 h 913"/>
                <a:gd name="T32" fmla="*/ 438 w 876"/>
                <a:gd name="T33" fmla="*/ 388 h 913"/>
                <a:gd name="T34" fmla="*/ 174 w 876"/>
                <a:gd name="T35" fmla="*/ 295 h 913"/>
                <a:gd name="T36" fmla="*/ 174 w 876"/>
                <a:gd name="T37" fmla="*/ 268 h 913"/>
                <a:gd name="T38" fmla="*/ 438 w 876"/>
                <a:gd name="T39" fmla="*/ 175 h 913"/>
                <a:gd name="T40" fmla="*/ 702 w 876"/>
                <a:gd name="T41" fmla="*/ 645 h 913"/>
                <a:gd name="T42" fmla="*/ 468 w 876"/>
                <a:gd name="T43" fmla="*/ 743 h 913"/>
                <a:gd name="T44" fmla="*/ 526 w 876"/>
                <a:gd name="T45" fmla="*/ 475 h 913"/>
                <a:gd name="T46" fmla="*/ 731 w 876"/>
                <a:gd name="T47" fmla="*/ 347 h 913"/>
                <a:gd name="T48" fmla="*/ 758 w 876"/>
                <a:gd name="T49" fmla="*/ 549 h 913"/>
                <a:gd name="T50" fmla="*/ 466 w 876"/>
                <a:gd name="T51" fmla="*/ 475 h 913"/>
                <a:gd name="T52" fmla="*/ 411 w 876"/>
                <a:gd name="T53" fmla="*/ 475 h 913"/>
                <a:gd name="T54" fmla="*/ 466 w 876"/>
                <a:gd name="T55" fmla="*/ 475 h 913"/>
                <a:gd name="T56" fmla="*/ 352 w 876"/>
                <a:gd name="T57" fmla="*/ 462 h 913"/>
                <a:gd name="T58" fmla="*/ 408 w 876"/>
                <a:gd name="T59" fmla="*/ 557 h 913"/>
                <a:gd name="T60" fmla="*/ 381 w 876"/>
                <a:gd name="T61" fmla="*/ 759 h 913"/>
                <a:gd name="T62" fmla="*/ 175 w 876"/>
                <a:gd name="T63" fmla="*/ 631 h 913"/>
                <a:gd name="T64" fmla="*/ 118 w 876"/>
                <a:gd name="T65" fmla="*/ 363 h 913"/>
                <a:gd name="T66" fmla="*/ 88 w 876"/>
                <a:gd name="T67" fmla="*/ 659 h 913"/>
                <a:gd name="T68" fmla="*/ 88 w 876"/>
                <a:gd name="T69" fmla="*/ 604 h 913"/>
                <a:gd name="T70" fmla="*/ 88 w 876"/>
                <a:gd name="T71" fmla="*/ 659 h 913"/>
                <a:gd name="T72" fmla="*/ 411 w 876"/>
                <a:gd name="T73" fmla="*/ 825 h 913"/>
                <a:gd name="T74" fmla="*/ 466 w 876"/>
                <a:gd name="T75" fmla="*/ 825 h 913"/>
                <a:gd name="T76" fmla="*/ 788 w 876"/>
                <a:gd name="T77" fmla="*/ 659 h 913"/>
                <a:gd name="T78" fmla="*/ 788 w 876"/>
                <a:gd name="T79" fmla="*/ 604 h 913"/>
                <a:gd name="T80" fmla="*/ 788 w 876"/>
                <a:gd name="T81" fmla="*/ 659 h 913"/>
                <a:gd name="T82" fmla="*/ 816 w 876"/>
                <a:gd name="T83" fmla="*/ 281 h 913"/>
                <a:gd name="T84" fmla="*/ 761 w 876"/>
                <a:gd name="T85" fmla="*/ 281 h 913"/>
                <a:gd name="T86" fmla="*/ 438 w 876"/>
                <a:gd name="T87" fmla="*/ 60 h 913"/>
                <a:gd name="T88" fmla="*/ 438 w 876"/>
                <a:gd name="T89" fmla="*/ 115 h 913"/>
                <a:gd name="T90" fmla="*/ 438 w 876"/>
                <a:gd name="T91" fmla="*/ 60 h 913"/>
                <a:gd name="T92" fmla="*/ 115 w 876"/>
                <a:gd name="T93" fmla="*/ 281 h 913"/>
                <a:gd name="T94" fmla="*/ 60 w 876"/>
                <a:gd name="T95" fmla="*/ 281 h 913"/>
                <a:gd name="T96" fmla="*/ 88 w 876"/>
                <a:gd name="T97" fmla="*/ 254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76" h="913">
                  <a:moveTo>
                    <a:pt x="0" y="631"/>
                  </a:moveTo>
                  <a:cubicBezTo>
                    <a:pt x="0" y="680"/>
                    <a:pt x="40" y="719"/>
                    <a:pt x="88" y="719"/>
                  </a:cubicBezTo>
                  <a:cubicBezTo>
                    <a:pt x="110" y="719"/>
                    <a:pt x="130" y="711"/>
                    <a:pt x="145" y="697"/>
                  </a:cubicBezTo>
                  <a:cubicBezTo>
                    <a:pt x="352" y="812"/>
                    <a:pt x="352" y="812"/>
                    <a:pt x="352" y="812"/>
                  </a:cubicBezTo>
                  <a:cubicBezTo>
                    <a:pt x="351" y="816"/>
                    <a:pt x="351" y="821"/>
                    <a:pt x="351" y="825"/>
                  </a:cubicBezTo>
                  <a:cubicBezTo>
                    <a:pt x="351" y="873"/>
                    <a:pt x="390" y="913"/>
                    <a:pt x="438" y="913"/>
                  </a:cubicBezTo>
                  <a:cubicBezTo>
                    <a:pt x="486" y="913"/>
                    <a:pt x="525" y="873"/>
                    <a:pt x="525" y="825"/>
                  </a:cubicBezTo>
                  <a:cubicBezTo>
                    <a:pt x="525" y="821"/>
                    <a:pt x="525" y="816"/>
                    <a:pt x="524" y="812"/>
                  </a:cubicBezTo>
                  <a:cubicBezTo>
                    <a:pt x="731" y="697"/>
                    <a:pt x="731" y="697"/>
                    <a:pt x="731" y="697"/>
                  </a:cubicBezTo>
                  <a:cubicBezTo>
                    <a:pt x="746" y="711"/>
                    <a:pt x="766" y="719"/>
                    <a:pt x="788" y="719"/>
                  </a:cubicBezTo>
                  <a:cubicBezTo>
                    <a:pt x="836" y="719"/>
                    <a:pt x="876" y="680"/>
                    <a:pt x="876" y="631"/>
                  </a:cubicBezTo>
                  <a:cubicBezTo>
                    <a:pt x="876" y="594"/>
                    <a:pt x="852" y="562"/>
                    <a:pt x="818" y="549"/>
                  </a:cubicBezTo>
                  <a:cubicBezTo>
                    <a:pt x="818" y="363"/>
                    <a:pt x="818" y="363"/>
                    <a:pt x="818" y="363"/>
                  </a:cubicBezTo>
                  <a:cubicBezTo>
                    <a:pt x="852" y="351"/>
                    <a:pt x="876" y="319"/>
                    <a:pt x="876" y="281"/>
                  </a:cubicBezTo>
                  <a:cubicBezTo>
                    <a:pt x="876" y="233"/>
                    <a:pt x="836" y="194"/>
                    <a:pt x="788" y="194"/>
                  </a:cubicBezTo>
                  <a:cubicBezTo>
                    <a:pt x="766" y="194"/>
                    <a:pt x="746" y="202"/>
                    <a:pt x="731" y="215"/>
                  </a:cubicBezTo>
                  <a:cubicBezTo>
                    <a:pt x="524" y="101"/>
                    <a:pt x="524" y="101"/>
                    <a:pt x="524" y="101"/>
                  </a:cubicBezTo>
                  <a:cubicBezTo>
                    <a:pt x="525" y="96"/>
                    <a:pt x="525" y="92"/>
                    <a:pt x="525" y="87"/>
                  </a:cubicBezTo>
                  <a:cubicBezTo>
                    <a:pt x="525" y="39"/>
                    <a:pt x="486" y="0"/>
                    <a:pt x="438" y="0"/>
                  </a:cubicBezTo>
                  <a:cubicBezTo>
                    <a:pt x="390" y="0"/>
                    <a:pt x="351" y="39"/>
                    <a:pt x="351" y="87"/>
                  </a:cubicBezTo>
                  <a:cubicBezTo>
                    <a:pt x="351" y="92"/>
                    <a:pt x="351" y="96"/>
                    <a:pt x="352" y="101"/>
                  </a:cubicBezTo>
                  <a:cubicBezTo>
                    <a:pt x="145" y="215"/>
                    <a:pt x="145" y="215"/>
                    <a:pt x="145" y="215"/>
                  </a:cubicBezTo>
                  <a:cubicBezTo>
                    <a:pt x="130" y="202"/>
                    <a:pt x="110" y="194"/>
                    <a:pt x="88" y="194"/>
                  </a:cubicBezTo>
                  <a:cubicBezTo>
                    <a:pt x="40" y="194"/>
                    <a:pt x="0" y="233"/>
                    <a:pt x="0" y="281"/>
                  </a:cubicBezTo>
                  <a:cubicBezTo>
                    <a:pt x="0" y="319"/>
                    <a:pt x="24" y="351"/>
                    <a:pt x="58" y="363"/>
                  </a:cubicBezTo>
                  <a:cubicBezTo>
                    <a:pt x="58" y="549"/>
                    <a:pt x="58" y="549"/>
                    <a:pt x="58" y="549"/>
                  </a:cubicBezTo>
                  <a:cubicBezTo>
                    <a:pt x="24" y="562"/>
                    <a:pt x="0" y="594"/>
                    <a:pt x="0" y="631"/>
                  </a:cubicBezTo>
                  <a:close/>
                  <a:moveTo>
                    <a:pt x="438" y="175"/>
                  </a:moveTo>
                  <a:cubicBezTo>
                    <a:pt x="460" y="175"/>
                    <a:pt x="480" y="167"/>
                    <a:pt x="495" y="153"/>
                  </a:cubicBezTo>
                  <a:cubicBezTo>
                    <a:pt x="702" y="268"/>
                    <a:pt x="702" y="268"/>
                    <a:pt x="702" y="268"/>
                  </a:cubicBezTo>
                  <a:cubicBezTo>
                    <a:pt x="701" y="272"/>
                    <a:pt x="701" y="277"/>
                    <a:pt x="701" y="281"/>
                  </a:cubicBezTo>
                  <a:cubicBezTo>
                    <a:pt x="701" y="286"/>
                    <a:pt x="701" y="290"/>
                    <a:pt x="702" y="295"/>
                  </a:cubicBezTo>
                  <a:cubicBezTo>
                    <a:pt x="495" y="409"/>
                    <a:pt x="495" y="409"/>
                    <a:pt x="495" y="409"/>
                  </a:cubicBezTo>
                  <a:cubicBezTo>
                    <a:pt x="480" y="396"/>
                    <a:pt x="460" y="388"/>
                    <a:pt x="438" y="388"/>
                  </a:cubicBezTo>
                  <a:cubicBezTo>
                    <a:pt x="416" y="388"/>
                    <a:pt x="396" y="396"/>
                    <a:pt x="381" y="409"/>
                  </a:cubicBezTo>
                  <a:cubicBezTo>
                    <a:pt x="174" y="295"/>
                    <a:pt x="174" y="295"/>
                    <a:pt x="174" y="295"/>
                  </a:cubicBezTo>
                  <a:cubicBezTo>
                    <a:pt x="175" y="290"/>
                    <a:pt x="175" y="286"/>
                    <a:pt x="175" y="281"/>
                  </a:cubicBezTo>
                  <a:cubicBezTo>
                    <a:pt x="175" y="277"/>
                    <a:pt x="175" y="272"/>
                    <a:pt x="174" y="268"/>
                  </a:cubicBezTo>
                  <a:cubicBezTo>
                    <a:pt x="381" y="153"/>
                    <a:pt x="381" y="153"/>
                    <a:pt x="381" y="153"/>
                  </a:cubicBezTo>
                  <a:cubicBezTo>
                    <a:pt x="396" y="167"/>
                    <a:pt x="416" y="175"/>
                    <a:pt x="438" y="175"/>
                  </a:cubicBezTo>
                  <a:close/>
                  <a:moveTo>
                    <a:pt x="701" y="631"/>
                  </a:moveTo>
                  <a:cubicBezTo>
                    <a:pt x="701" y="636"/>
                    <a:pt x="701" y="641"/>
                    <a:pt x="702" y="645"/>
                  </a:cubicBezTo>
                  <a:cubicBezTo>
                    <a:pt x="495" y="759"/>
                    <a:pt x="495" y="759"/>
                    <a:pt x="495" y="759"/>
                  </a:cubicBezTo>
                  <a:cubicBezTo>
                    <a:pt x="487" y="752"/>
                    <a:pt x="478" y="747"/>
                    <a:pt x="468" y="743"/>
                  </a:cubicBezTo>
                  <a:cubicBezTo>
                    <a:pt x="468" y="557"/>
                    <a:pt x="468" y="557"/>
                    <a:pt x="468" y="557"/>
                  </a:cubicBezTo>
                  <a:cubicBezTo>
                    <a:pt x="502" y="545"/>
                    <a:pt x="526" y="513"/>
                    <a:pt x="526" y="475"/>
                  </a:cubicBezTo>
                  <a:cubicBezTo>
                    <a:pt x="526" y="471"/>
                    <a:pt x="525" y="466"/>
                    <a:pt x="524" y="462"/>
                  </a:cubicBezTo>
                  <a:cubicBezTo>
                    <a:pt x="731" y="347"/>
                    <a:pt x="731" y="347"/>
                    <a:pt x="731" y="347"/>
                  </a:cubicBezTo>
                  <a:cubicBezTo>
                    <a:pt x="739" y="354"/>
                    <a:pt x="748" y="360"/>
                    <a:pt x="758" y="363"/>
                  </a:cubicBezTo>
                  <a:cubicBezTo>
                    <a:pt x="758" y="549"/>
                    <a:pt x="758" y="549"/>
                    <a:pt x="758" y="549"/>
                  </a:cubicBezTo>
                  <a:cubicBezTo>
                    <a:pt x="725" y="562"/>
                    <a:pt x="701" y="594"/>
                    <a:pt x="701" y="631"/>
                  </a:cubicBezTo>
                  <a:close/>
                  <a:moveTo>
                    <a:pt x="466" y="475"/>
                  </a:moveTo>
                  <a:cubicBezTo>
                    <a:pt x="466" y="490"/>
                    <a:pt x="453" y="503"/>
                    <a:pt x="438" y="503"/>
                  </a:cubicBezTo>
                  <a:cubicBezTo>
                    <a:pt x="423" y="503"/>
                    <a:pt x="411" y="490"/>
                    <a:pt x="411" y="475"/>
                  </a:cubicBezTo>
                  <a:cubicBezTo>
                    <a:pt x="411" y="460"/>
                    <a:pt x="423" y="448"/>
                    <a:pt x="438" y="448"/>
                  </a:cubicBezTo>
                  <a:cubicBezTo>
                    <a:pt x="453" y="448"/>
                    <a:pt x="466" y="460"/>
                    <a:pt x="466" y="475"/>
                  </a:cubicBezTo>
                  <a:close/>
                  <a:moveTo>
                    <a:pt x="145" y="347"/>
                  </a:moveTo>
                  <a:cubicBezTo>
                    <a:pt x="352" y="462"/>
                    <a:pt x="352" y="462"/>
                    <a:pt x="352" y="462"/>
                  </a:cubicBezTo>
                  <a:cubicBezTo>
                    <a:pt x="351" y="466"/>
                    <a:pt x="351" y="471"/>
                    <a:pt x="351" y="475"/>
                  </a:cubicBezTo>
                  <a:cubicBezTo>
                    <a:pt x="351" y="513"/>
                    <a:pt x="374" y="545"/>
                    <a:pt x="408" y="557"/>
                  </a:cubicBezTo>
                  <a:cubicBezTo>
                    <a:pt x="408" y="743"/>
                    <a:pt x="408" y="743"/>
                    <a:pt x="408" y="743"/>
                  </a:cubicBezTo>
                  <a:cubicBezTo>
                    <a:pt x="398" y="747"/>
                    <a:pt x="389" y="752"/>
                    <a:pt x="381" y="759"/>
                  </a:cubicBezTo>
                  <a:cubicBezTo>
                    <a:pt x="174" y="645"/>
                    <a:pt x="174" y="645"/>
                    <a:pt x="174" y="645"/>
                  </a:cubicBezTo>
                  <a:cubicBezTo>
                    <a:pt x="175" y="641"/>
                    <a:pt x="175" y="636"/>
                    <a:pt x="175" y="631"/>
                  </a:cubicBezTo>
                  <a:cubicBezTo>
                    <a:pt x="175" y="594"/>
                    <a:pt x="151" y="562"/>
                    <a:pt x="118" y="549"/>
                  </a:cubicBezTo>
                  <a:cubicBezTo>
                    <a:pt x="118" y="363"/>
                    <a:pt x="118" y="363"/>
                    <a:pt x="118" y="363"/>
                  </a:cubicBezTo>
                  <a:cubicBezTo>
                    <a:pt x="128" y="360"/>
                    <a:pt x="137" y="354"/>
                    <a:pt x="145" y="347"/>
                  </a:cubicBezTo>
                  <a:close/>
                  <a:moveTo>
                    <a:pt x="88" y="659"/>
                  </a:moveTo>
                  <a:cubicBezTo>
                    <a:pt x="73" y="659"/>
                    <a:pt x="60" y="647"/>
                    <a:pt x="60" y="631"/>
                  </a:cubicBezTo>
                  <a:cubicBezTo>
                    <a:pt x="60" y="616"/>
                    <a:pt x="73" y="604"/>
                    <a:pt x="88" y="604"/>
                  </a:cubicBezTo>
                  <a:cubicBezTo>
                    <a:pt x="103" y="604"/>
                    <a:pt x="115" y="616"/>
                    <a:pt x="115" y="631"/>
                  </a:cubicBezTo>
                  <a:cubicBezTo>
                    <a:pt x="115" y="647"/>
                    <a:pt x="103" y="659"/>
                    <a:pt x="88" y="659"/>
                  </a:cubicBezTo>
                  <a:close/>
                  <a:moveTo>
                    <a:pt x="438" y="853"/>
                  </a:moveTo>
                  <a:cubicBezTo>
                    <a:pt x="423" y="853"/>
                    <a:pt x="411" y="840"/>
                    <a:pt x="411" y="825"/>
                  </a:cubicBezTo>
                  <a:cubicBezTo>
                    <a:pt x="411" y="810"/>
                    <a:pt x="423" y="798"/>
                    <a:pt x="438" y="798"/>
                  </a:cubicBezTo>
                  <a:cubicBezTo>
                    <a:pt x="453" y="798"/>
                    <a:pt x="466" y="810"/>
                    <a:pt x="466" y="825"/>
                  </a:cubicBezTo>
                  <a:cubicBezTo>
                    <a:pt x="466" y="840"/>
                    <a:pt x="453" y="853"/>
                    <a:pt x="438" y="853"/>
                  </a:cubicBezTo>
                  <a:close/>
                  <a:moveTo>
                    <a:pt x="788" y="659"/>
                  </a:moveTo>
                  <a:cubicBezTo>
                    <a:pt x="773" y="659"/>
                    <a:pt x="761" y="647"/>
                    <a:pt x="761" y="631"/>
                  </a:cubicBezTo>
                  <a:cubicBezTo>
                    <a:pt x="761" y="616"/>
                    <a:pt x="773" y="604"/>
                    <a:pt x="788" y="604"/>
                  </a:cubicBezTo>
                  <a:cubicBezTo>
                    <a:pt x="803" y="604"/>
                    <a:pt x="816" y="616"/>
                    <a:pt x="816" y="631"/>
                  </a:cubicBezTo>
                  <a:cubicBezTo>
                    <a:pt x="816" y="647"/>
                    <a:pt x="803" y="659"/>
                    <a:pt x="788" y="659"/>
                  </a:cubicBezTo>
                  <a:close/>
                  <a:moveTo>
                    <a:pt x="788" y="254"/>
                  </a:moveTo>
                  <a:cubicBezTo>
                    <a:pt x="803" y="254"/>
                    <a:pt x="816" y="266"/>
                    <a:pt x="816" y="281"/>
                  </a:cubicBezTo>
                  <a:cubicBezTo>
                    <a:pt x="816" y="296"/>
                    <a:pt x="803" y="309"/>
                    <a:pt x="788" y="309"/>
                  </a:cubicBezTo>
                  <a:cubicBezTo>
                    <a:pt x="773" y="309"/>
                    <a:pt x="761" y="296"/>
                    <a:pt x="761" y="281"/>
                  </a:cubicBezTo>
                  <a:cubicBezTo>
                    <a:pt x="761" y="266"/>
                    <a:pt x="773" y="254"/>
                    <a:pt x="788" y="254"/>
                  </a:cubicBezTo>
                  <a:close/>
                  <a:moveTo>
                    <a:pt x="438" y="60"/>
                  </a:moveTo>
                  <a:cubicBezTo>
                    <a:pt x="453" y="60"/>
                    <a:pt x="466" y="72"/>
                    <a:pt x="466" y="87"/>
                  </a:cubicBezTo>
                  <a:cubicBezTo>
                    <a:pt x="466" y="102"/>
                    <a:pt x="453" y="115"/>
                    <a:pt x="438" y="115"/>
                  </a:cubicBezTo>
                  <a:cubicBezTo>
                    <a:pt x="423" y="115"/>
                    <a:pt x="411" y="102"/>
                    <a:pt x="411" y="87"/>
                  </a:cubicBezTo>
                  <a:cubicBezTo>
                    <a:pt x="411" y="72"/>
                    <a:pt x="423" y="60"/>
                    <a:pt x="438" y="60"/>
                  </a:cubicBezTo>
                  <a:close/>
                  <a:moveTo>
                    <a:pt x="88" y="254"/>
                  </a:moveTo>
                  <a:cubicBezTo>
                    <a:pt x="103" y="254"/>
                    <a:pt x="115" y="266"/>
                    <a:pt x="115" y="281"/>
                  </a:cubicBezTo>
                  <a:cubicBezTo>
                    <a:pt x="115" y="296"/>
                    <a:pt x="103" y="309"/>
                    <a:pt x="88" y="309"/>
                  </a:cubicBezTo>
                  <a:cubicBezTo>
                    <a:pt x="73" y="309"/>
                    <a:pt x="60" y="296"/>
                    <a:pt x="60" y="281"/>
                  </a:cubicBezTo>
                  <a:cubicBezTo>
                    <a:pt x="60" y="266"/>
                    <a:pt x="73" y="254"/>
                    <a:pt x="88" y="254"/>
                  </a:cubicBezTo>
                  <a:close/>
                  <a:moveTo>
                    <a:pt x="88" y="254"/>
                  </a:moveTo>
                  <a:cubicBezTo>
                    <a:pt x="88" y="254"/>
                    <a:pt x="88" y="254"/>
                    <a:pt x="88" y="2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ru-RU" kern="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="" xmlns:a16="http://schemas.microsoft.com/office/drawing/2014/main" xmlns:lc="http://schemas.openxmlformats.org/drawingml/2006/lockedCanvas" id="{75399EF8-96BB-4EF2-8287-89F47025940D}"/>
              </a:ext>
            </a:extLst>
          </p:cNvPr>
          <p:cNvGrpSpPr/>
          <p:nvPr/>
        </p:nvGrpSpPr>
        <p:grpSpPr>
          <a:xfrm>
            <a:off x="4725108" y="3362827"/>
            <a:ext cx="7084055" cy="929122"/>
            <a:chOff x="345661" y="1258280"/>
            <a:chExt cx="7173605" cy="1475741"/>
          </a:xfrm>
        </p:grpSpPr>
        <p:sp>
          <p:nvSpPr>
            <p:cNvPr id="56" name="Скругленный прямоугольник 55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A704C2C0-859F-4353-87A9-5970DF3E479C}"/>
                </a:ext>
              </a:extLst>
            </p:cNvPr>
            <p:cNvSpPr/>
            <p:nvPr/>
          </p:nvSpPr>
          <p:spPr>
            <a:xfrm>
              <a:off x="1189663" y="1258280"/>
              <a:ext cx="6329603" cy="1475741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CEEAFF"/>
                </a:gs>
                <a:gs pos="100000">
                  <a:srgbClr val="F1F9FF"/>
                </a:gs>
              </a:gsLst>
              <a:lin ang="3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ru-RU"/>
              </a:defPPr>
              <a:lvl1pPr marL="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1600" b="1" dirty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ООО «Газпром ВНИИГАЗ</a:t>
              </a:r>
              <a:r>
                <a:rPr lang="ru-RU" sz="1600" b="1" dirty="0" smtClean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»</a:t>
              </a:r>
              <a:endParaRPr lang="en-US" sz="1600" b="1" dirty="0" smtClean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ru-RU" sz="1600" dirty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Инженер </a:t>
              </a:r>
              <a:r>
                <a:rPr lang="en-US" sz="1600" dirty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ML</a:t>
              </a:r>
              <a:r>
                <a:rPr lang="ru-RU" sz="1600" dirty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en-US" sz="1600" dirty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DL </a:t>
              </a:r>
              <a:r>
                <a:rPr lang="ru-RU" sz="1600" dirty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с более чем 4 годами опыта в разработке нейронных сетей и анализе данных. </a:t>
              </a:r>
              <a:endParaRPr lang="ru-RU" sz="1600" dirty="0">
                <a:solidFill>
                  <a:srgbClr val="0077C2"/>
                </a:solidFill>
              </a:endParaRPr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175679C3-8409-42D7-813B-2CB30C43C984}"/>
                </a:ext>
              </a:extLst>
            </p:cNvPr>
            <p:cNvSpPr/>
            <p:nvPr/>
          </p:nvSpPr>
          <p:spPr>
            <a:xfrm>
              <a:off x="345661" y="1258280"/>
              <a:ext cx="844002" cy="1475741"/>
            </a:xfrm>
            <a:prstGeom prst="rect">
              <a:avLst/>
            </a:prstGeom>
            <a:gradFill>
              <a:gsLst>
                <a:gs pos="100000">
                  <a:srgbClr val="41CDFF"/>
                </a:gs>
                <a:gs pos="0">
                  <a:srgbClr val="248BE0"/>
                </a:gs>
              </a:gsLst>
              <a:lin ang="3600000" scaled="0"/>
            </a:gradFill>
            <a:ln>
              <a:noFill/>
            </a:ln>
            <a:effectLst>
              <a:outerShdw blurRad="127000" algn="ctr" rotWithShape="0">
                <a:srgbClr val="00206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en-US" sz="1000">
                <a:solidFill>
                  <a:prstClr val="white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58" name="Группа 57"/>
          <p:cNvGrpSpPr>
            <a:grpSpLocks noChangeAspect="1"/>
          </p:cNvGrpSpPr>
          <p:nvPr/>
        </p:nvGrpSpPr>
        <p:grpSpPr>
          <a:xfrm>
            <a:off x="4873699" y="3553616"/>
            <a:ext cx="575378" cy="575378"/>
            <a:chOff x="5065161" y="7218505"/>
            <a:chExt cx="674262" cy="674262"/>
          </a:xfrm>
        </p:grpSpPr>
        <p:grpSp>
          <p:nvGrpSpPr>
            <p:cNvPr id="59" name="Группа 58"/>
            <p:cNvGrpSpPr/>
            <p:nvPr/>
          </p:nvGrpSpPr>
          <p:grpSpPr>
            <a:xfrm>
              <a:off x="5065161" y="7218505"/>
              <a:ext cx="674262" cy="674262"/>
              <a:chOff x="5065161" y="7218505"/>
              <a:chExt cx="674262" cy="674262"/>
            </a:xfrm>
            <a:solidFill>
              <a:srgbClr val="FFFFFF"/>
            </a:solidFill>
          </p:grpSpPr>
          <p:sp>
            <p:nvSpPr>
              <p:cNvPr id="78" name="Freeform 39"/>
              <p:cNvSpPr>
                <a:spLocks noEditPoints="1"/>
              </p:cNvSpPr>
              <p:nvPr/>
            </p:nvSpPr>
            <p:spPr bwMode="auto">
              <a:xfrm>
                <a:off x="5672828" y="7724201"/>
                <a:ext cx="66594" cy="168566"/>
              </a:xfrm>
              <a:custGeom>
                <a:avLst/>
                <a:gdLst>
                  <a:gd name="T0" fmla="*/ 144 w 144"/>
                  <a:gd name="T1" fmla="*/ 72 h 360"/>
                  <a:gd name="T2" fmla="*/ 72 w 144"/>
                  <a:gd name="T3" fmla="*/ 0 h 360"/>
                  <a:gd name="T4" fmla="*/ 0 w 144"/>
                  <a:gd name="T5" fmla="*/ 72 h 360"/>
                  <a:gd name="T6" fmla="*/ 48 w 144"/>
                  <a:gd name="T7" fmla="*/ 140 h 360"/>
                  <a:gd name="T8" fmla="*/ 48 w 144"/>
                  <a:gd name="T9" fmla="*/ 220 h 360"/>
                  <a:gd name="T10" fmla="*/ 0 w 144"/>
                  <a:gd name="T11" fmla="*/ 288 h 360"/>
                  <a:gd name="T12" fmla="*/ 72 w 144"/>
                  <a:gd name="T13" fmla="*/ 360 h 360"/>
                  <a:gd name="T14" fmla="*/ 144 w 144"/>
                  <a:gd name="T15" fmla="*/ 288 h 360"/>
                  <a:gd name="T16" fmla="*/ 96 w 144"/>
                  <a:gd name="T17" fmla="*/ 220 h 360"/>
                  <a:gd name="T18" fmla="*/ 96 w 144"/>
                  <a:gd name="T19" fmla="*/ 140 h 360"/>
                  <a:gd name="T20" fmla="*/ 144 w 144"/>
                  <a:gd name="T21" fmla="*/ 72 h 360"/>
                  <a:gd name="T22" fmla="*/ 72 w 144"/>
                  <a:gd name="T23" fmla="*/ 48 h 360"/>
                  <a:gd name="T24" fmla="*/ 96 w 144"/>
                  <a:gd name="T25" fmla="*/ 72 h 360"/>
                  <a:gd name="T26" fmla="*/ 72 w 144"/>
                  <a:gd name="T27" fmla="*/ 96 h 360"/>
                  <a:gd name="T28" fmla="*/ 48 w 144"/>
                  <a:gd name="T29" fmla="*/ 72 h 360"/>
                  <a:gd name="T30" fmla="*/ 72 w 144"/>
                  <a:gd name="T31" fmla="*/ 48 h 360"/>
                  <a:gd name="T32" fmla="*/ 72 w 144"/>
                  <a:gd name="T33" fmla="*/ 312 h 360"/>
                  <a:gd name="T34" fmla="*/ 48 w 144"/>
                  <a:gd name="T35" fmla="*/ 288 h 360"/>
                  <a:gd name="T36" fmla="*/ 72 w 144"/>
                  <a:gd name="T37" fmla="*/ 264 h 360"/>
                  <a:gd name="T38" fmla="*/ 96 w 144"/>
                  <a:gd name="T39" fmla="*/ 288 h 360"/>
                  <a:gd name="T40" fmla="*/ 72 w 144"/>
                  <a:gd name="T41" fmla="*/ 312 h 360"/>
                  <a:gd name="T42" fmla="*/ 72 w 144"/>
                  <a:gd name="T43" fmla="*/ 312 h 360"/>
                  <a:gd name="T44" fmla="*/ 72 w 144"/>
                  <a:gd name="T45" fmla="*/ 31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4" h="360">
                    <a:moveTo>
                      <a:pt x="144" y="72"/>
                    </a:moveTo>
                    <a:cubicBezTo>
                      <a:pt x="144" y="32"/>
                      <a:pt x="112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03"/>
                      <a:pt x="20" y="130"/>
                      <a:pt x="48" y="140"/>
                    </a:cubicBezTo>
                    <a:cubicBezTo>
                      <a:pt x="48" y="220"/>
                      <a:pt x="48" y="220"/>
                      <a:pt x="48" y="220"/>
                    </a:cubicBezTo>
                    <a:cubicBezTo>
                      <a:pt x="20" y="230"/>
                      <a:pt x="0" y="257"/>
                      <a:pt x="0" y="288"/>
                    </a:cubicBezTo>
                    <a:cubicBezTo>
                      <a:pt x="0" y="328"/>
                      <a:pt x="32" y="360"/>
                      <a:pt x="72" y="360"/>
                    </a:cubicBezTo>
                    <a:cubicBezTo>
                      <a:pt x="112" y="360"/>
                      <a:pt x="144" y="328"/>
                      <a:pt x="144" y="288"/>
                    </a:cubicBezTo>
                    <a:cubicBezTo>
                      <a:pt x="144" y="257"/>
                      <a:pt x="124" y="230"/>
                      <a:pt x="96" y="220"/>
                    </a:cubicBezTo>
                    <a:cubicBezTo>
                      <a:pt x="96" y="140"/>
                      <a:pt x="96" y="140"/>
                      <a:pt x="96" y="140"/>
                    </a:cubicBezTo>
                    <a:cubicBezTo>
                      <a:pt x="124" y="130"/>
                      <a:pt x="144" y="103"/>
                      <a:pt x="144" y="72"/>
                    </a:cubicBezTo>
                    <a:close/>
                    <a:moveTo>
                      <a:pt x="72" y="48"/>
                    </a:move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lose/>
                    <a:moveTo>
                      <a:pt x="72" y="312"/>
                    </a:moveTo>
                    <a:cubicBezTo>
                      <a:pt x="59" y="312"/>
                      <a:pt x="48" y="301"/>
                      <a:pt x="48" y="288"/>
                    </a:cubicBezTo>
                    <a:cubicBezTo>
                      <a:pt x="48" y="275"/>
                      <a:pt x="59" y="264"/>
                      <a:pt x="72" y="264"/>
                    </a:cubicBezTo>
                    <a:cubicBezTo>
                      <a:pt x="85" y="264"/>
                      <a:pt x="96" y="275"/>
                      <a:pt x="96" y="288"/>
                    </a:cubicBezTo>
                    <a:cubicBezTo>
                      <a:pt x="96" y="301"/>
                      <a:pt x="85" y="312"/>
                      <a:pt x="72" y="312"/>
                    </a:cubicBezTo>
                    <a:close/>
                    <a:moveTo>
                      <a:pt x="72" y="312"/>
                    </a:moveTo>
                    <a:cubicBezTo>
                      <a:pt x="72" y="312"/>
                      <a:pt x="72" y="312"/>
                      <a:pt x="72" y="3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79" name="Freeform 16"/>
              <p:cNvSpPr>
                <a:spLocks noEditPoints="1"/>
              </p:cNvSpPr>
              <p:nvPr/>
            </p:nvSpPr>
            <p:spPr bwMode="auto">
              <a:xfrm>
                <a:off x="5065161" y="7218505"/>
                <a:ext cx="68675" cy="68675"/>
              </a:xfrm>
              <a:custGeom>
                <a:avLst/>
                <a:gdLst>
                  <a:gd name="T0" fmla="*/ 72 w 144"/>
                  <a:gd name="T1" fmla="*/ 144 h 144"/>
                  <a:gd name="T2" fmla="*/ 144 w 144"/>
                  <a:gd name="T3" fmla="*/ 72 h 144"/>
                  <a:gd name="T4" fmla="*/ 72 w 144"/>
                  <a:gd name="T5" fmla="*/ 0 h 144"/>
                  <a:gd name="T6" fmla="*/ 0 w 144"/>
                  <a:gd name="T7" fmla="*/ 72 h 144"/>
                  <a:gd name="T8" fmla="*/ 72 w 144"/>
                  <a:gd name="T9" fmla="*/ 144 h 144"/>
                  <a:gd name="T10" fmla="*/ 72 w 144"/>
                  <a:gd name="T11" fmla="*/ 48 h 144"/>
                  <a:gd name="T12" fmla="*/ 96 w 144"/>
                  <a:gd name="T13" fmla="*/ 72 h 144"/>
                  <a:gd name="T14" fmla="*/ 72 w 144"/>
                  <a:gd name="T15" fmla="*/ 96 h 144"/>
                  <a:gd name="T16" fmla="*/ 48 w 144"/>
                  <a:gd name="T17" fmla="*/ 72 h 144"/>
                  <a:gd name="T18" fmla="*/ 72 w 144"/>
                  <a:gd name="T19" fmla="*/ 48 h 144"/>
                  <a:gd name="T20" fmla="*/ 72 w 144"/>
                  <a:gd name="T21" fmla="*/ 48 h 144"/>
                  <a:gd name="T22" fmla="*/ 72 w 144"/>
                  <a:gd name="T23" fmla="*/ 4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44">
                    <a:moveTo>
                      <a:pt x="72" y="144"/>
                    </a:move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lose/>
                    <a:moveTo>
                      <a:pt x="72" y="48"/>
                    </a:move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lose/>
                    <a:moveTo>
                      <a:pt x="72" y="48"/>
                    </a:moveTo>
                    <a:cubicBezTo>
                      <a:pt x="72" y="48"/>
                      <a:pt x="72" y="48"/>
                      <a:pt x="72" y="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80" name="Freeform 17"/>
              <p:cNvSpPr>
                <a:spLocks noEditPoints="1"/>
              </p:cNvSpPr>
              <p:nvPr/>
            </p:nvSpPr>
            <p:spPr bwMode="auto">
              <a:xfrm>
                <a:off x="5368995" y="7218505"/>
                <a:ext cx="66594" cy="68675"/>
              </a:xfrm>
              <a:custGeom>
                <a:avLst/>
                <a:gdLst>
                  <a:gd name="T0" fmla="*/ 72 w 144"/>
                  <a:gd name="T1" fmla="*/ 144 h 144"/>
                  <a:gd name="T2" fmla="*/ 144 w 144"/>
                  <a:gd name="T3" fmla="*/ 72 h 144"/>
                  <a:gd name="T4" fmla="*/ 72 w 144"/>
                  <a:gd name="T5" fmla="*/ 0 h 144"/>
                  <a:gd name="T6" fmla="*/ 0 w 144"/>
                  <a:gd name="T7" fmla="*/ 72 h 144"/>
                  <a:gd name="T8" fmla="*/ 72 w 144"/>
                  <a:gd name="T9" fmla="*/ 144 h 144"/>
                  <a:gd name="T10" fmla="*/ 72 w 144"/>
                  <a:gd name="T11" fmla="*/ 48 h 144"/>
                  <a:gd name="T12" fmla="*/ 96 w 144"/>
                  <a:gd name="T13" fmla="*/ 72 h 144"/>
                  <a:gd name="T14" fmla="*/ 72 w 144"/>
                  <a:gd name="T15" fmla="*/ 96 h 144"/>
                  <a:gd name="T16" fmla="*/ 48 w 144"/>
                  <a:gd name="T17" fmla="*/ 72 h 144"/>
                  <a:gd name="T18" fmla="*/ 72 w 144"/>
                  <a:gd name="T19" fmla="*/ 48 h 144"/>
                  <a:gd name="T20" fmla="*/ 72 w 144"/>
                  <a:gd name="T21" fmla="*/ 48 h 144"/>
                  <a:gd name="T22" fmla="*/ 72 w 144"/>
                  <a:gd name="T23" fmla="*/ 4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44">
                    <a:moveTo>
                      <a:pt x="72" y="144"/>
                    </a:move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lose/>
                    <a:moveTo>
                      <a:pt x="72" y="48"/>
                    </a:move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lose/>
                    <a:moveTo>
                      <a:pt x="72" y="48"/>
                    </a:moveTo>
                    <a:cubicBezTo>
                      <a:pt x="72" y="48"/>
                      <a:pt x="72" y="48"/>
                      <a:pt x="72" y="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81" name="Freeform 21"/>
              <p:cNvSpPr>
                <a:spLocks noEditPoints="1"/>
              </p:cNvSpPr>
              <p:nvPr/>
            </p:nvSpPr>
            <p:spPr bwMode="auto">
              <a:xfrm>
                <a:off x="5267024" y="7320477"/>
                <a:ext cx="68675" cy="66594"/>
              </a:xfrm>
              <a:custGeom>
                <a:avLst/>
                <a:gdLst>
                  <a:gd name="T0" fmla="*/ 72 w 144"/>
                  <a:gd name="T1" fmla="*/ 0 h 144"/>
                  <a:gd name="T2" fmla="*/ 0 w 144"/>
                  <a:gd name="T3" fmla="*/ 72 h 144"/>
                  <a:gd name="T4" fmla="*/ 72 w 144"/>
                  <a:gd name="T5" fmla="*/ 144 h 144"/>
                  <a:gd name="T6" fmla="*/ 144 w 144"/>
                  <a:gd name="T7" fmla="*/ 72 h 144"/>
                  <a:gd name="T8" fmla="*/ 72 w 144"/>
                  <a:gd name="T9" fmla="*/ 0 h 144"/>
                  <a:gd name="T10" fmla="*/ 72 w 144"/>
                  <a:gd name="T11" fmla="*/ 96 h 144"/>
                  <a:gd name="T12" fmla="*/ 48 w 144"/>
                  <a:gd name="T13" fmla="*/ 72 h 144"/>
                  <a:gd name="T14" fmla="*/ 72 w 144"/>
                  <a:gd name="T15" fmla="*/ 48 h 144"/>
                  <a:gd name="T16" fmla="*/ 96 w 144"/>
                  <a:gd name="T17" fmla="*/ 72 h 144"/>
                  <a:gd name="T18" fmla="*/ 72 w 144"/>
                  <a:gd name="T19" fmla="*/ 96 h 144"/>
                  <a:gd name="T20" fmla="*/ 72 w 144"/>
                  <a:gd name="T21" fmla="*/ 96 h 144"/>
                  <a:gd name="T22" fmla="*/ 72 w 144"/>
                  <a:gd name="T23" fmla="*/ 9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44">
                    <a:moveTo>
                      <a:pt x="72" y="0"/>
                    </a:move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lose/>
                    <a:moveTo>
                      <a:pt x="72" y="96"/>
                    </a:move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lose/>
                    <a:moveTo>
                      <a:pt x="72" y="96"/>
                    </a:moveTo>
                    <a:cubicBezTo>
                      <a:pt x="72" y="96"/>
                      <a:pt x="72" y="96"/>
                      <a:pt x="72" y="9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82" name="Freeform 27"/>
              <p:cNvSpPr>
                <a:spLocks noEditPoints="1"/>
              </p:cNvSpPr>
              <p:nvPr/>
            </p:nvSpPr>
            <p:spPr bwMode="auto">
              <a:xfrm>
                <a:off x="5167133" y="7218505"/>
                <a:ext cx="572290" cy="472399"/>
              </a:xfrm>
              <a:custGeom>
                <a:avLst/>
                <a:gdLst>
                  <a:gd name="T0" fmla="*/ 137 w 1224"/>
                  <a:gd name="T1" fmla="*/ 689 h 1008"/>
                  <a:gd name="T2" fmla="*/ 319 w 1224"/>
                  <a:gd name="T3" fmla="*/ 569 h 1008"/>
                  <a:gd name="T4" fmla="*/ 480 w 1224"/>
                  <a:gd name="T5" fmla="*/ 788 h 1008"/>
                  <a:gd name="T6" fmla="*/ 504 w 1224"/>
                  <a:gd name="T7" fmla="*/ 1008 h 1008"/>
                  <a:gd name="T8" fmla="*/ 720 w 1224"/>
                  <a:gd name="T9" fmla="*/ 1008 h 1008"/>
                  <a:gd name="T10" fmla="*/ 652 w 1224"/>
                  <a:gd name="T11" fmla="*/ 912 h 1008"/>
                  <a:gd name="T12" fmla="*/ 528 w 1224"/>
                  <a:gd name="T13" fmla="*/ 788 h 1008"/>
                  <a:gd name="T14" fmla="*/ 473 w 1224"/>
                  <a:gd name="T15" fmla="*/ 655 h 1008"/>
                  <a:gd name="T16" fmla="*/ 436 w 1224"/>
                  <a:gd name="T17" fmla="*/ 528 h 1008"/>
                  <a:gd name="T18" fmla="*/ 528 w 1224"/>
                  <a:gd name="T19" fmla="*/ 436 h 1008"/>
                  <a:gd name="T20" fmla="*/ 652 w 1224"/>
                  <a:gd name="T21" fmla="*/ 312 h 1008"/>
                  <a:gd name="T22" fmla="*/ 871 w 1224"/>
                  <a:gd name="T23" fmla="*/ 473 h 1008"/>
                  <a:gd name="T24" fmla="*/ 1008 w 1224"/>
                  <a:gd name="T25" fmla="*/ 504 h 1008"/>
                  <a:gd name="T26" fmla="*/ 1152 w 1224"/>
                  <a:gd name="T27" fmla="*/ 360 h 1008"/>
                  <a:gd name="T28" fmla="*/ 1121 w 1224"/>
                  <a:gd name="T29" fmla="*/ 223 h 1008"/>
                  <a:gd name="T30" fmla="*/ 936 w 1224"/>
                  <a:gd name="T31" fmla="*/ 0 h 1008"/>
                  <a:gd name="T32" fmla="*/ 967 w 1224"/>
                  <a:gd name="T33" fmla="*/ 137 h 1008"/>
                  <a:gd name="T34" fmla="*/ 1087 w 1224"/>
                  <a:gd name="T35" fmla="*/ 319 h 1008"/>
                  <a:gd name="T36" fmla="*/ 905 w 1224"/>
                  <a:gd name="T37" fmla="*/ 439 h 1008"/>
                  <a:gd name="T38" fmla="*/ 720 w 1224"/>
                  <a:gd name="T39" fmla="*/ 216 h 1008"/>
                  <a:gd name="T40" fmla="*/ 504 w 1224"/>
                  <a:gd name="T41" fmla="*/ 216 h 1008"/>
                  <a:gd name="T42" fmla="*/ 480 w 1224"/>
                  <a:gd name="T43" fmla="*/ 436 h 1008"/>
                  <a:gd name="T44" fmla="*/ 288 w 1224"/>
                  <a:gd name="T45" fmla="*/ 432 h 1008"/>
                  <a:gd name="T46" fmla="*/ 103 w 1224"/>
                  <a:gd name="T47" fmla="*/ 655 h 1008"/>
                  <a:gd name="T48" fmla="*/ 72 w 1224"/>
                  <a:gd name="T49" fmla="*/ 792 h 1008"/>
                  <a:gd name="T50" fmla="*/ 504 w 1224"/>
                  <a:gd name="T51" fmla="*/ 912 h 1008"/>
                  <a:gd name="T52" fmla="*/ 720 w 1224"/>
                  <a:gd name="T53" fmla="*/ 912 h 1008"/>
                  <a:gd name="T54" fmla="*/ 696 w 1224"/>
                  <a:gd name="T55" fmla="*/ 936 h 1008"/>
                  <a:gd name="T56" fmla="*/ 504 w 1224"/>
                  <a:gd name="T57" fmla="*/ 744 h 1008"/>
                  <a:gd name="T58" fmla="*/ 528 w 1224"/>
                  <a:gd name="T59" fmla="*/ 720 h 1008"/>
                  <a:gd name="T60" fmla="*/ 1128 w 1224"/>
                  <a:gd name="T61" fmla="*/ 288 h 1008"/>
                  <a:gd name="T62" fmla="*/ 912 w 1224"/>
                  <a:gd name="T63" fmla="*/ 72 h 1008"/>
                  <a:gd name="T64" fmla="*/ 936 w 1224"/>
                  <a:gd name="T65" fmla="*/ 96 h 1008"/>
                  <a:gd name="T66" fmla="*/ 936 w 1224"/>
                  <a:gd name="T67" fmla="*/ 528 h 1008"/>
                  <a:gd name="T68" fmla="*/ 960 w 1224"/>
                  <a:gd name="T69" fmla="*/ 504 h 1008"/>
                  <a:gd name="T70" fmla="*/ 720 w 1224"/>
                  <a:gd name="T71" fmla="*/ 312 h 1008"/>
                  <a:gd name="T72" fmla="*/ 504 w 1224"/>
                  <a:gd name="T73" fmla="*/ 264 h 1008"/>
                  <a:gd name="T74" fmla="*/ 480 w 1224"/>
                  <a:gd name="T75" fmla="*/ 288 h 1008"/>
                  <a:gd name="T76" fmla="*/ 528 w 1224"/>
                  <a:gd name="T77" fmla="*/ 504 h 1008"/>
                  <a:gd name="T78" fmla="*/ 504 w 1224"/>
                  <a:gd name="T79" fmla="*/ 480 h 1008"/>
                  <a:gd name="T80" fmla="*/ 288 w 1224"/>
                  <a:gd name="T81" fmla="*/ 528 h 1008"/>
                  <a:gd name="T82" fmla="*/ 72 w 1224"/>
                  <a:gd name="T83" fmla="*/ 696 h 1008"/>
                  <a:gd name="T84" fmla="*/ 48 w 1224"/>
                  <a:gd name="T85" fmla="*/ 720 h 1008"/>
                  <a:gd name="T86" fmla="*/ 72 w 1224"/>
                  <a:gd name="T87" fmla="*/ 696 h 1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24" h="1008">
                    <a:moveTo>
                      <a:pt x="72" y="792"/>
                    </a:moveTo>
                    <a:cubicBezTo>
                      <a:pt x="112" y="792"/>
                      <a:pt x="144" y="760"/>
                      <a:pt x="144" y="720"/>
                    </a:cubicBezTo>
                    <a:cubicBezTo>
                      <a:pt x="144" y="709"/>
                      <a:pt x="141" y="699"/>
                      <a:pt x="137" y="689"/>
                    </a:cubicBezTo>
                    <a:cubicBezTo>
                      <a:pt x="257" y="569"/>
                      <a:pt x="257" y="569"/>
                      <a:pt x="257" y="569"/>
                    </a:cubicBezTo>
                    <a:cubicBezTo>
                      <a:pt x="267" y="573"/>
                      <a:pt x="277" y="576"/>
                      <a:pt x="288" y="576"/>
                    </a:cubicBezTo>
                    <a:cubicBezTo>
                      <a:pt x="299" y="576"/>
                      <a:pt x="309" y="573"/>
                      <a:pt x="319" y="569"/>
                    </a:cubicBezTo>
                    <a:cubicBezTo>
                      <a:pt x="439" y="689"/>
                      <a:pt x="439" y="689"/>
                      <a:pt x="439" y="689"/>
                    </a:cubicBezTo>
                    <a:cubicBezTo>
                      <a:pt x="435" y="699"/>
                      <a:pt x="432" y="709"/>
                      <a:pt x="432" y="720"/>
                    </a:cubicBezTo>
                    <a:cubicBezTo>
                      <a:pt x="432" y="751"/>
                      <a:pt x="452" y="778"/>
                      <a:pt x="480" y="788"/>
                    </a:cubicBezTo>
                    <a:cubicBezTo>
                      <a:pt x="480" y="868"/>
                      <a:pt x="480" y="868"/>
                      <a:pt x="480" y="868"/>
                    </a:cubicBezTo>
                    <a:cubicBezTo>
                      <a:pt x="452" y="878"/>
                      <a:pt x="432" y="905"/>
                      <a:pt x="432" y="936"/>
                    </a:cubicBezTo>
                    <a:cubicBezTo>
                      <a:pt x="432" y="976"/>
                      <a:pt x="464" y="1008"/>
                      <a:pt x="504" y="1008"/>
                    </a:cubicBezTo>
                    <a:cubicBezTo>
                      <a:pt x="535" y="1008"/>
                      <a:pt x="562" y="988"/>
                      <a:pt x="572" y="960"/>
                    </a:cubicBezTo>
                    <a:cubicBezTo>
                      <a:pt x="652" y="960"/>
                      <a:pt x="652" y="960"/>
                      <a:pt x="652" y="960"/>
                    </a:cubicBezTo>
                    <a:cubicBezTo>
                      <a:pt x="662" y="988"/>
                      <a:pt x="689" y="1008"/>
                      <a:pt x="720" y="1008"/>
                    </a:cubicBezTo>
                    <a:cubicBezTo>
                      <a:pt x="760" y="1008"/>
                      <a:pt x="792" y="976"/>
                      <a:pt x="792" y="936"/>
                    </a:cubicBezTo>
                    <a:cubicBezTo>
                      <a:pt x="792" y="896"/>
                      <a:pt x="760" y="864"/>
                      <a:pt x="720" y="864"/>
                    </a:cubicBezTo>
                    <a:cubicBezTo>
                      <a:pt x="689" y="864"/>
                      <a:pt x="662" y="884"/>
                      <a:pt x="652" y="912"/>
                    </a:cubicBezTo>
                    <a:cubicBezTo>
                      <a:pt x="572" y="912"/>
                      <a:pt x="572" y="912"/>
                      <a:pt x="572" y="912"/>
                    </a:cubicBezTo>
                    <a:cubicBezTo>
                      <a:pt x="564" y="892"/>
                      <a:pt x="548" y="876"/>
                      <a:pt x="528" y="868"/>
                    </a:cubicBezTo>
                    <a:cubicBezTo>
                      <a:pt x="528" y="788"/>
                      <a:pt x="528" y="788"/>
                      <a:pt x="528" y="788"/>
                    </a:cubicBezTo>
                    <a:cubicBezTo>
                      <a:pt x="556" y="778"/>
                      <a:pt x="576" y="751"/>
                      <a:pt x="576" y="720"/>
                    </a:cubicBezTo>
                    <a:cubicBezTo>
                      <a:pt x="576" y="680"/>
                      <a:pt x="544" y="648"/>
                      <a:pt x="504" y="648"/>
                    </a:cubicBezTo>
                    <a:cubicBezTo>
                      <a:pt x="493" y="648"/>
                      <a:pt x="483" y="651"/>
                      <a:pt x="473" y="655"/>
                    </a:cubicBezTo>
                    <a:cubicBezTo>
                      <a:pt x="353" y="535"/>
                      <a:pt x="353" y="535"/>
                      <a:pt x="353" y="535"/>
                    </a:cubicBezTo>
                    <a:cubicBezTo>
                      <a:pt x="354" y="533"/>
                      <a:pt x="355" y="530"/>
                      <a:pt x="356" y="528"/>
                    </a:cubicBezTo>
                    <a:cubicBezTo>
                      <a:pt x="436" y="528"/>
                      <a:pt x="436" y="528"/>
                      <a:pt x="436" y="528"/>
                    </a:cubicBezTo>
                    <a:cubicBezTo>
                      <a:pt x="446" y="556"/>
                      <a:pt x="473" y="576"/>
                      <a:pt x="504" y="576"/>
                    </a:cubicBezTo>
                    <a:cubicBezTo>
                      <a:pt x="544" y="576"/>
                      <a:pt x="576" y="544"/>
                      <a:pt x="576" y="504"/>
                    </a:cubicBezTo>
                    <a:cubicBezTo>
                      <a:pt x="576" y="473"/>
                      <a:pt x="556" y="446"/>
                      <a:pt x="528" y="436"/>
                    </a:cubicBezTo>
                    <a:cubicBezTo>
                      <a:pt x="528" y="356"/>
                      <a:pt x="528" y="356"/>
                      <a:pt x="528" y="356"/>
                    </a:cubicBezTo>
                    <a:cubicBezTo>
                      <a:pt x="548" y="348"/>
                      <a:pt x="564" y="332"/>
                      <a:pt x="572" y="312"/>
                    </a:cubicBezTo>
                    <a:cubicBezTo>
                      <a:pt x="652" y="312"/>
                      <a:pt x="652" y="312"/>
                      <a:pt x="652" y="312"/>
                    </a:cubicBezTo>
                    <a:cubicBezTo>
                      <a:pt x="662" y="340"/>
                      <a:pt x="689" y="360"/>
                      <a:pt x="720" y="360"/>
                    </a:cubicBezTo>
                    <a:cubicBezTo>
                      <a:pt x="731" y="360"/>
                      <a:pt x="742" y="357"/>
                      <a:pt x="751" y="353"/>
                    </a:cubicBezTo>
                    <a:cubicBezTo>
                      <a:pt x="871" y="473"/>
                      <a:pt x="871" y="473"/>
                      <a:pt x="871" y="473"/>
                    </a:cubicBezTo>
                    <a:cubicBezTo>
                      <a:pt x="867" y="483"/>
                      <a:pt x="864" y="493"/>
                      <a:pt x="864" y="504"/>
                    </a:cubicBezTo>
                    <a:cubicBezTo>
                      <a:pt x="864" y="544"/>
                      <a:pt x="896" y="576"/>
                      <a:pt x="936" y="576"/>
                    </a:cubicBezTo>
                    <a:cubicBezTo>
                      <a:pt x="976" y="576"/>
                      <a:pt x="1008" y="544"/>
                      <a:pt x="1008" y="504"/>
                    </a:cubicBezTo>
                    <a:cubicBezTo>
                      <a:pt x="1008" y="493"/>
                      <a:pt x="1005" y="483"/>
                      <a:pt x="1001" y="473"/>
                    </a:cubicBezTo>
                    <a:cubicBezTo>
                      <a:pt x="1121" y="353"/>
                      <a:pt x="1121" y="353"/>
                      <a:pt x="1121" y="353"/>
                    </a:cubicBezTo>
                    <a:cubicBezTo>
                      <a:pt x="1131" y="357"/>
                      <a:pt x="1141" y="360"/>
                      <a:pt x="1152" y="360"/>
                    </a:cubicBezTo>
                    <a:cubicBezTo>
                      <a:pt x="1192" y="360"/>
                      <a:pt x="1224" y="328"/>
                      <a:pt x="1224" y="288"/>
                    </a:cubicBezTo>
                    <a:cubicBezTo>
                      <a:pt x="1224" y="248"/>
                      <a:pt x="1192" y="216"/>
                      <a:pt x="1152" y="216"/>
                    </a:cubicBezTo>
                    <a:cubicBezTo>
                      <a:pt x="1141" y="216"/>
                      <a:pt x="1131" y="219"/>
                      <a:pt x="1121" y="223"/>
                    </a:cubicBezTo>
                    <a:cubicBezTo>
                      <a:pt x="1001" y="103"/>
                      <a:pt x="1001" y="103"/>
                      <a:pt x="1001" y="103"/>
                    </a:cubicBezTo>
                    <a:cubicBezTo>
                      <a:pt x="1005" y="93"/>
                      <a:pt x="1008" y="83"/>
                      <a:pt x="1008" y="72"/>
                    </a:cubicBezTo>
                    <a:cubicBezTo>
                      <a:pt x="1008" y="32"/>
                      <a:pt x="976" y="0"/>
                      <a:pt x="936" y="0"/>
                    </a:cubicBezTo>
                    <a:cubicBezTo>
                      <a:pt x="896" y="0"/>
                      <a:pt x="864" y="32"/>
                      <a:pt x="864" y="72"/>
                    </a:cubicBezTo>
                    <a:cubicBezTo>
                      <a:pt x="864" y="112"/>
                      <a:pt x="896" y="144"/>
                      <a:pt x="936" y="144"/>
                    </a:cubicBezTo>
                    <a:cubicBezTo>
                      <a:pt x="947" y="144"/>
                      <a:pt x="957" y="141"/>
                      <a:pt x="967" y="137"/>
                    </a:cubicBezTo>
                    <a:cubicBezTo>
                      <a:pt x="1087" y="257"/>
                      <a:pt x="1087" y="257"/>
                      <a:pt x="1087" y="257"/>
                    </a:cubicBezTo>
                    <a:cubicBezTo>
                      <a:pt x="1083" y="267"/>
                      <a:pt x="1080" y="277"/>
                      <a:pt x="1080" y="288"/>
                    </a:cubicBezTo>
                    <a:cubicBezTo>
                      <a:pt x="1080" y="299"/>
                      <a:pt x="1083" y="309"/>
                      <a:pt x="1087" y="319"/>
                    </a:cubicBezTo>
                    <a:cubicBezTo>
                      <a:pt x="967" y="439"/>
                      <a:pt x="967" y="439"/>
                      <a:pt x="967" y="439"/>
                    </a:cubicBezTo>
                    <a:cubicBezTo>
                      <a:pt x="957" y="435"/>
                      <a:pt x="947" y="432"/>
                      <a:pt x="936" y="432"/>
                    </a:cubicBezTo>
                    <a:cubicBezTo>
                      <a:pt x="925" y="432"/>
                      <a:pt x="915" y="435"/>
                      <a:pt x="905" y="439"/>
                    </a:cubicBezTo>
                    <a:cubicBezTo>
                      <a:pt x="785" y="319"/>
                      <a:pt x="785" y="319"/>
                      <a:pt x="785" y="319"/>
                    </a:cubicBezTo>
                    <a:cubicBezTo>
                      <a:pt x="789" y="309"/>
                      <a:pt x="792" y="299"/>
                      <a:pt x="792" y="288"/>
                    </a:cubicBezTo>
                    <a:cubicBezTo>
                      <a:pt x="792" y="248"/>
                      <a:pt x="760" y="216"/>
                      <a:pt x="720" y="216"/>
                    </a:cubicBezTo>
                    <a:cubicBezTo>
                      <a:pt x="689" y="216"/>
                      <a:pt x="662" y="236"/>
                      <a:pt x="652" y="264"/>
                    </a:cubicBezTo>
                    <a:cubicBezTo>
                      <a:pt x="572" y="264"/>
                      <a:pt x="572" y="264"/>
                      <a:pt x="572" y="264"/>
                    </a:cubicBezTo>
                    <a:cubicBezTo>
                      <a:pt x="562" y="236"/>
                      <a:pt x="535" y="216"/>
                      <a:pt x="504" y="216"/>
                    </a:cubicBezTo>
                    <a:cubicBezTo>
                      <a:pt x="464" y="216"/>
                      <a:pt x="432" y="248"/>
                      <a:pt x="432" y="288"/>
                    </a:cubicBezTo>
                    <a:cubicBezTo>
                      <a:pt x="432" y="319"/>
                      <a:pt x="452" y="346"/>
                      <a:pt x="480" y="356"/>
                    </a:cubicBezTo>
                    <a:cubicBezTo>
                      <a:pt x="480" y="436"/>
                      <a:pt x="480" y="436"/>
                      <a:pt x="480" y="436"/>
                    </a:cubicBezTo>
                    <a:cubicBezTo>
                      <a:pt x="460" y="444"/>
                      <a:pt x="444" y="460"/>
                      <a:pt x="436" y="480"/>
                    </a:cubicBezTo>
                    <a:cubicBezTo>
                      <a:pt x="356" y="480"/>
                      <a:pt x="356" y="480"/>
                      <a:pt x="356" y="480"/>
                    </a:cubicBezTo>
                    <a:cubicBezTo>
                      <a:pt x="346" y="452"/>
                      <a:pt x="319" y="432"/>
                      <a:pt x="288" y="432"/>
                    </a:cubicBezTo>
                    <a:cubicBezTo>
                      <a:pt x="248" y="432"/>
                      <a:pt x="216" y="464"/>
                      <a:pt x="216" y="504"/>
                    </a:cubicBezTo>
                    <a:cubicBezTo>
                      <a:pt x="216" y="515"/>
                      <a:pt x="219" y="525"/>
                      <a:pt x="223" y="535"/>
                    </a:cubicBezTo>
                    <a:cubicBezTo>
                      <a:pt x="103" y="655"/>
                      <a:pt x="103" y="655"/>
                      <a:pt x="103" y="655"/>
                    </a:cubicBezTo>
                    <a:cubicBezTo>
                      <a:pt x="93" y="651"/>
                      <a:pt x="83" y="648"/>
                      <a:pt x="72" y="648"/>
                    </a:cubicBezTo>
                    <a:cubicBezTo>
                      <a:pt x="32" y="648"/>
                      <a:pt x="0" y="680"/>
                      <a:pt x="0" y="720"/>
                    </a:cubicBezTo>
                    <a:cubicBezTo>
                      <a:pt x="0" y="760"/>
                      <a:pt x="32" y="792"/>
                      <a:pt x="72" y="792"/>
                    </a:cubicBezTo>
                    <a:close/>
                    <a:moveTo>
                      <a:pt x="504" y="960"/>
                    </a:moveTo>
                    <a:cubicBezTo>
                      <a:pt x="491" y="960"/>
                      <a:pt x="480" y="949"/>
                      <a:pt x="480" y="936"/>
                    </a:cubicBezTo>
                    <a:cubicBezTo>
                      <a:pt x="480" y="923"/>
                      <a:pt x="491" y="912"/>
                      <a:pt x="504" y="912"/>
                    </a:cubicBezTo>
                    <a:cubicBezTo>
                      <a:pt x="517" y="912"/>
                      <a:pt x="528" y="923"/>
                      <a:pt x="528" y="936"/>
                    </a:cubicBezTo>
                    <a:cubicBezTo>
                      <a:pt x="528" y="949"/>
                      <a:pt x="517" y="960"/>
                      <a:pt x="504" y="960"/>
                    </a:cubicBezTo>
                    <a:close/>
                    <a:moveTo>
                      <a:pt x="720" y="912"/>
                    </a:moveTo>
                    <a:cubicBezTo>
                      <a:pt x="733" y="912"/>
                      <a:pt x="744" y="923"/>
                      <a:pt x="744" y="936"/>
                    </a:cubicBezTo>
                    <a:cubicBezTo>
                      <a:pt x="744" y="949"/>
                      <a:pt x="733" y="960"/>
                      <a:pt x="720" y="960"/>
                    </a:cubicBezTo>
                    <a:cubicBezTo>
                      <a:pt x="707" y="960"/>
                      <a:pt x="696" y="949"/>
                      <a:pt x="696" y="936"/>
                    </a:cubicBezTo>
                    <a:cubicBezTo>
                      <a:pt x="696" y="923"/>
                      <a:pt x="707" y="912"/>
                      <a:pt x="720" y="912"/>
                    </a:cubicBezTo>
                    <a:close/>
                    <a:moveTo>
                      <a:pt x="528" y="720"/>
                    </a:moveTo>
                    <a:cubicBezTo>
                      <a:pt x="528" y="733"/>
                      <a:pt x="517" y="744"/>
                      <a:pt x="504" y="744"/>
                    </a:cubicBezTo>
                    <a:cubicBezTo>
                      <a:pt x="491" y="744"/>
                      <a:pt x="480" y="733"/>
                      <a:pt x="480" y="720"/>
                    </a:cubicBezTo>
                    <a:cubicBezTo>
                      <a:pt x="480" y="707"/>
                      <a:pt x="491" y="696"/>
                      <a:pt x="504" y="696"/>
                    </a:cubicBezTo>
                    <a:cubicBezTo>
                      <a:pt x="517" y="696"/>
                      <a:pt x="528" y="707"/>
                      <a:pt x="528" y="720"/>
                    </a:cubicBezTo>
                    <a:close/>
                    <a:moveTo>
                      <a:pt x="1176" y="288"/>
                    </a:moveTo>
                    <a:cubicBezTo>
                      <a:pt x="1176" y="301"/>
                      <a:pt x="1165" y="312"/>
                      <a:pt x="1152" y="312"/>
                    </a:cubicBezTo>
                    <a:cubicBezTo>
                      <a:pt x="1139" y="312"/>
                      <a:pt x="1128" y="301"/>
                      <a:pt x="1128" y="288"/>
                    </a:cubicBezTo>
                    <a:cubicBezTo>
                      <a:pt x="1128" y="275"/>
                      <a:pt x="1139" y="264"/>
                      <a:pt x="1152" y="264"/>
                    </a:cubicBezTo>
                    <a:cubicBezTo>
                      <a:pt x="1165" y="264"/>
                      <a:pt x="1176" y="275"/>
                      <a:pt x="1176" y="288"/>
                    </a:cubicBezTo>
                    <a:close/>
                    <a:moveTo>
                      <a:pt x="912" y="72"/>
                    </a:moveTo>
                    <a:cubicBezTo>
                      <a:pt x="912" y="59"/>
                      <a:pt x="923" y="48"/>
                      <a:pt x="936" y="48"/>
                    </a:cubicBezTo>
                    <a:cubicBezTo>
                      <a:pt x="949" y="48"/>
                      <a:pt x="960" y="59"/>
                      <a:pt x="960" y="72"/>
                    </a:cubicBezTo>
                    <a:cubicBezTo>
                      <a:pt x="960" y="85"/>
                      <a:pt x="949" y="96"/>
                      <a:pt x="936" y="96"/>
                    </a:cubicBezTo>
                    <a:cubicBezTo>
                      <a:pt x="923" y="96"/>
                      <a:pt x="912" y="85"/>
                      <a:pt x="912" y="72"/>
                    </a:cubicBezTo>
                    <a:close/>
                    <a:moveTo>
                      <a:pt x="960" y="504"/>
                    </a:moveTo>
                    <a:cubicBezTo>
                      <a:pt x="960" y="517"/>
                      <a:pt x="949" y="528"/>
                      <a:pt x="936" y="528"/>
                    </a:cubicBezTo>
                    <a:cubicBezTo>
                      <a:pt x="923" y="528"/>
                      <a:pt x="912" y="517"/>
                      <a:pt x="912" y="504"/>
                    </a:cubicBezTo>
                    <a:cubicBezTo>
                      <a:pt x="912" y="491"/>
                      <a:pt x="923" y="480"/>
                      <a:pt x="936" y="480"/>
                    </a:cubicBezTo>
                    <a:cubicBezTo>
                      <a:pt x="949" y="480"/>
                      <a:pt x="960" y="491"/>
                      <a:pt x="960" y="504"/>
                    </a:cubicBezTo>
                    <a:close/>
                    <a:moveTo>
                      <a:pt x="720" y="264"/>
                    </a:moveTo>
                    <a:cubicBezTo>
                      <a:pt x="733" y="264"/>
                      <a:pt x="744" y="275"/>
                      <a:pt x="744" y="288"/>
                    </a:cubicBezTo>
                    <a:cubicBezTo>
                      <a:pt x="744" y="301"/>
                      <a:pt x="733" y="312"/>
                      <a:pt x="720" y="312"/>
                    </a:cubicBezTo>
                    <a:cubicBezTo>
                      <a:pt x="707" y="312"/>
                      <a:pt x="696" y="301"/>
                      <a:pt x="696" y="288"/>
                    </a:cubicBezTo>
                    <a:cubicBezTo>
                      <a:pt x="696" y="275"/>
                      <a:pt x="707" y="264"/>
                      <a:pt x="720" y="264"/>
                    </a:cubicBezTo>
                    <a:close/>
                    <a:moveTo>
                      <a:pt x="504" y="264"/>
                    </a:moveTo>
                    <a:cubicBezTo>
                      <a:pt x="517" y="264"/>
                      <a:pt x="528" y="275"/>
                      <a:pt x="528" y="288"/>
                    </a:cubicBezTo>
                    <a:cubicBezTo>
                      <a:pt x="528" y="301"/>
                      <a:pt x="517" y="312"/>
                      <a:pt x="504" y="312"/>
                    </a:cubicBezTo>
                    <a:cubicBezTo>
                      <a:pt x="491" y="312"/>
                      <a:pt x="480" y="301"/>
                      <a:pt x="480" y="288"/>
                    </a:cubicBezTo>
                    <a:cubicBezTo>
                      <a:pt x="480" y="275"/>
                      <a:pt x="491" y="264"/>
                      <a:pt x="504" y="264"/>
                    </a:cubicBezTo>
                    <a:close/>
                    <a:moveTo>
                      <a:pt x="504" y="480"/>
                    </a:moveTo>
                    <a:cubicBezTo>
                      <a:pt x="517" y="480"/>
                      <a:pt x="528" y="491"/>
                      <a:pt x="528" y="504"/>
                    </a:cubicBezTo>
                    <a:cubicBezTo>
                      <a:pt x="528" y="517"/>
                      <a:pt x="517" y="528"/>
                      <a:pt x="504" y="528"/>
                    </a:cubicBezTo>
                    <a:cubicBezTo>
                      <a:pt x="491" y="528"/>
                      <a:pt x="480" y="517"/>
                      <a:pt x="480" y="504"/>
                    </a:cubicBezTo>
                    <a:cubicBezTo>
                      <a:pt x="480" y="491"/>
                      <a:pt x="491" y="480"/>
                      <a:pt x="504" y="480"/>
                    </a:cubicBezTo>
                    <a:close/>
                    <a:moveTo>
                      <a:pt x="288" y="480"/>
                    </a:moveTo>
                    <a:cubicBezTo>
                      <a:pt x="301" y="480"/>
                      <a:pt x="312" y="491"/>
                      <a:pt x="312" y="504"/>
                    </a:cubicBezTo>
                    <a:cubicBezTo>
                      <a:pt x="312" y="517"/>
                      <a:pt x="301" y="528"/>
                      <a:pt x="288" y="528"/>
                    </a:cubicBezTo>
                    <a:cubicBezTo>
                      <a:pt x="275" y="528"/>
                      <a:pt x="264" y="517"/>
                      <a:pt x="264" y="504"/>
                    </a:cubicBezTo>
                    <a:cubicBezTo>
                      <a:pt x="264" y="491"/>
                      <a:pt x="275" y="480"/>
                      <a:pt x="288" y="480"/>
                    </a:cubicBezTo>
                    <a:close/>
                    <a:moveTo>
                      <a:pt x="72" y="696"/>
                    </a:moveTo>
                    <a:cubicBezTo>
                      <a:pt x="85" y="696"/>
                      <a:pt x="96" y="707"/>
                      <a:pt x="96" y="720"/>
                    </a:cubicBezTo>
                    <a:cubicBezTo>
                      <a:pt x="96" y="733"/>
                      <a:pt x="85" y="744"/>
                      <a:pt x="72" y="744"/>
                    </a:cubicBezTo>
                    <a:cubicBezTo>
                      <a:pt x="59" y="744"/>
                      <a:pt x="48" y="733"/>
                      <a:pt x="48" y="720"/>
                    </a:cubicBezTo>
                    <a:cubicBezTo>
                      <a:pt x="48" y="707"/>
                      <a:pt x="59" y="696"/>
                      <a:pt x="72" y="696"/>
                    </a:cubicBezTo>
                    <a:close/>
                    <a:moveTo>
                      <a:pt x="72" y="696"/>
                    </a:moveTo>
                    <a:cubicBezTo>
                      <a:pt x="72" y="696"/>
                      <a:pt x="72" y="696"/>
                      <a:pt x="72" y="69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83" name="Freeform 29"/>
              <p:cNvSpPr>
                <a:spLocks noEditPoints="1"/>
              </p:cNvSpPr>
              <p:nvPr/>
            </p:nvSpPr>
            <p:spPr bwMode="auto">
              <a:xfrm>
                <a:off x="5470967" y="7522339"/>
                <a:ext cx="66594" cy="66594"/>
              </a:xfrm>
              <a:custGeom>
                <a:avLst/>
                <a:gdLst>
                  <a:gd name="T0" fmla="*/ 72 w 144"/>
                  <a:gd name="T1" fmla="*/ 144 h 144"/>
                  <a:gd name="T2" fmla="*/ 144 w 144"/>
                  <a:gd name="T3" fmla="*/ 72 h 144"/>
                  <a:gd name="T4" fmla="*/ 72 w 144"/>
                  <a:gd name="T5" fmla="*/ 0 h 144"/>
                  <a:gd name="T6" fmla="*/ 0 w 144"/>
                  <a:gd name="T7" fmla="*/ 72 h 144"/>
                  <a:gd name="T8" fmla="*/ 72 w 144"/>
                  <a:gd name="T9" fmla="*/ 144 h 144"/>
                  <a:gd name="T10" fmla="*/ 72 w 144"/>
                  <a:gd name="T11" fmla="*/ 48 h 144"/>
                  <a:gd name="T12" fmla="*/ 96 w 144"/>
                  <a:gd name="T13" fmla="*/ 72 h 144"/>
                  <a:gd name="T14" fmla="*/ 72 w 144"/>
                  <a:gd name="T15" fmla="*/ 96 h 144"/>
                  <a:gd name="T16" fmla="*/ 48 w 144"/>
                  <a:gd name="T17" fmla="*/ 72 h 144"/>
                  <a:gd name="T18" fmla="*/ 72 w 144"/>
                  <a:gd name="T19" fmla="*/ 48 h 144"/>
                  <a:gd name="T20" fmla="*/ 72 w 144"/>
                  <a:gd name="T21" fmla="*/ 48 h 144"/>
                  <a:gd name="T22" fmla="*/ 72 w 144"/>
                  <a:gd name="T23" fmla="*/ 4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44">
                    <a:moveTo>
                      <a:pt x="72" y="144"/>
                    </a:move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lose/>
                    <a:moveTo>
                      <a:pt x="72" y="48"/>
                    </a:move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lose/>
                    <a:moveTo>
                      <a:pt x="72" y="48"/>
                    </a:moveTo>
                    <a:cubicBezTo>
                      <a:pt x="72" y="48"/>
                      <a:pt x="72" y="48"/>
                      <a:pt x="72" y="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84" name="Freeform 31"/>
              <p:cNvSpPr>
                <a:spLocks noEditPoints="1"/>
              </p:cNvSpPr>
              <p:nvPr/>
            </p:nvSpPr>
            <p:spPr bwMode="auto">
              <a:xfrm>
                <a:off x="5470967" y="7522339"/>
                <a:ext cx="268456" cy="370427"/>
              </a:xfrm>
              <a:custGeom>
                <a:avLst/>
                <a:gdLst>
                  <a:gd name="T0" fmla="*/ 504 w 576"/>
                  <a:gd name="T1" fmla="*/ 0 h 792"/>
                  <a:gd name="T2" fmla="*/ 432 w 576"/>
                  <a:gd name="T3" fmla="*/ 72 h 792"/>
                  <a:gd name="T4" fmla="*/ 439 w 576"/>
                  <a:gd name="T5" fmla="*/ 103 h 792"/>
                  <a:gd name="T6" fmla="*/ 319 w 576"/>
                  <a:gd name="T7" fmla="*/ 223 h 792"/>
                  <a:gd name="T8" fmla="*/ 288 w 576"/>
                  <a:gd name="T9" fmla="*/ 216 h 792"/>
                  <a:gd name="T10" fmla="*/ 216 w 576"/>
                  <a:gd name="T11" fmla="*/ 288 h 792"/>
                  <a:gd name="T12" fmla="*/ 264 w 576"/>
                  <a:gd name="T13" fmla="*/ 356 h 792"/>
                  <a:gd name="T14" fmla="*/ 264 w 576"/>
                  <a:gd name="T15" fmla="*/ 436 h 792"/>
                  <a:gd name="T16" fmla="*/ 216 w 576"/>
                  <a:gd name="T17" fmla="*/ 504 h 792"/>
                  <a:gd name="T18" fmla="*/ 223 w 576"/>
                  <a:gd name="T19" fmla="*/ 535 h 792"/>
                  <a:gd name="T20" fmla="*/ 103 w 576"/>
                  <a:gd name="T21" fmla="*/ 655 h 792"/>
                  <a:gd name="T22" fmla="*/ 72 w 576"/>
                  <a:gd name="T23" fmla="*/ 648 h 792"/>
                  <a:gd name="T24" fmla="*/ 0 w 576"/>
                  <a:gd name="T25" fmla="*/ 720 h 792"/>
                  <a:gd name="T26" fmla="*/ 72 w 576"/>
                  <a:gd name="T27" fmla="*/ 792 h 792"/>
                  <a:gd name="T28" fmla="*/ 144 w 576"/>
                  <a:gd name="T29" fmla="*/ 720 h 792"/>
                  <a:gd name="T30" fmla="*/ 137 w 576"/>
                  <a:gd name="T31" fmla="*/ 689 h 792"/>
                  <a:gd name="T32" fmla="*/ 257 w 576"/>
                  <a:gd name="T33" fmla="*/ 569 h 792"/>
                  <a:gd name="T34" fmla="*/ 288 w 576"/>
                  <a:gd name="T35" fmla="*/ 576 h 792"/>
                  <a:gd name="T36" fmla="*/ 360 w 576"/>
                  <a:gd name="T37" fmla="*/ 504 h 792"/>
                  <a:gd name="T38" fmla="*/ 312 w 576"/>
                  <a:gd name="T39" fmla="*/ 436 h 792"/>
                  <a:gd name="T40" fmla="*/ 312 w 576"/>
                  <a:gd name="T41" fmla="*/ 356 h 792"/>
                  <a:gd name="T42" fmla="*/ 360 w 576"/>
                  <a:gd name="T43" fmla="*/ 288 h 792"/>
                  <a:gd name="T44" fmla="*/ 353 w 576"/>
                  <a:gd name="T45" fmla="*/ 257 h 792"/>
                  <a:gd name="T46" fmla="*/ 473 w 576"/>
                  <a:gd name="T47" fmla="*/ 137 h 792"/>
                  <a:gd name="T48" fmla="*/ 504 w 576"/>
                  <a:gd name="T49" fmla="*/ 144 h 792"/>
                  <a:gd name="T50" fmla="*/ 576 w 576"/>
                  <a:gd name="T51" fmla="*/ 72 h 792"/>
                  <a:gd name="T52" fmla="*/ 504 w 576"/>
                  <a:gd name="T53" fmla="*/ 0 h 792"/>
                  <a:gd name="T54" fmla="*/ 72 w 576"/>
                  <a:gd name="T55" fmla="*/ 744 h 792"/>
                  <a:gd name="T56" fmla="*/ 48 w 576"/>
                  <a:gd name="T57" fmla="*/ 720 h 792"/>
                  <a:gd name="T58" fmla="*/ 72 w 576"/>
                  <a:gd name="T59" fmla="*/ 696 h 792"/>
                  <a:gd name="T60" fmla="*/ 96 w 576"/>
                  <a:gd name="T61" fmla="*/ 720 h 792"/>
                  <a:gd name="T62" fmla="*/ 72 w 576"/>
                  <a:gd name="T63" fmla="*/ 744 h 792"/>
                  <a:gd name="T64" fmla="*/ 288 w 576"/>
                  <a:gd name="T65" fmla="*/ 528 h 792"/>
                  <a:gd name="T66" fmla="*/ 264 w 576"/>
                  <a:gd name="T67" fmla="*/ 504 h 792"/>
                  <a:gd name="T68" fmla="*/ 288 w 576"/>
                  <a:gd name="T69" fmla="*/ 480 h 792"/>
                  <a:gd name="T70" fmla="*/ 312 w 576"/>
                  <a:gd name="T71" fmla="*/ 504 h 792"/>
                  <a:gd name="T72" fmla="*/ 288 w 576"/>
                  <a:gd name="T73" fmla="*/ 528 h 792"/>
                  <a:gd name="T74" fmla="*/ 288 w 576"/>
                  <a:gd name="T75" fmla="*/ 312 h 792"/>
                  <a:gd name="T76" fmla="*/ 264 w 576"/>
                  <a:gd name="T77" fmla="*/ 288 h 792"/>
                  <a:gd name="T78" fmla="*/ 288 w 576"/>
                  <a:gd name="T79" fmla="*/ 264 h 792"/>
                  <a:gd name="T80" fmla="*/ 312 w 576"/>
                  <a:gd name="T81" fmla="*/ 288 h 792"/>
                  <a:gd name="T82" fmla="*/ 288 w 576"/>
                  <a:gd name="T83" fmla="*/ 312 h 792"/>
                  <a:gd name="T84" fmla="*/ 504 w 576"/>
                  <a:gd name="T85" fmla="*/ 96 h 792"/>
                  <a:gd name="T86" fmla="*/ 480 w 576"/>
                  <a:gd name="T87" fmla="*/ 72 h 792"/>
                  <a:gd name="T88" fmla="*/ 504 w 576"/>
                  <a:gd name="T89" fmla="*/ 48 h 792"/>
                  <a:gd name="T90" fmla="*/ 528 w 576"/>
                  <a:gd name="T91" fmla="*/ 72 h 792"/>
                  <a:gd name="T92" fmla="*/ 504 w 576"/>
                  <a:gd name="T93" fmla="*/ 96 h 792"/>
                  <a:gd name="T94" fmla="*/ 504 w 576"/>
                  <a:gd name="T95" fmla="*/ 96 h 792"/>
                  <a:gd name="T96" fmla="*/ 504 w 576"/>
                  <a:gd name="T97" fmla="*/ 96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76" h="792">
                    <a:moveTo>
                      <a:pt x="504" y="0"/>
                    </a:moveTo>
                    <a:cubicBezTo>
                      <a:pt x="464" y="0"/>
                      <a:pt x="432" y="32"/>
                      <a:pt x="432" y="72"/>
                    </a:cubicBezTo>
                    <a:cubicBezTo>
                      <a:pt x="432" y="83"/>
                      <a:pt x="435" y="93"/>
                      <a:pt x="439" y="103"/>
                    </a:cubicBezTo>
                    <a:cubicBezTo>
                      <a:pt x="319" y="223"/>
                      <a:pt x="319" y="223"/>
                      <a:pt x="319" y="223"/>
                    </a:cubicBezTo>
                    <a:cubicBezTo>
                      <a:pt x="309" y="219"/>
                      <a:pt x="299" y="216"/>
                      <a:pt x="288" y="216"/>
                    </a:cubicBezTo>
                    <a:cubicBezTo>
                      <a:pt x="248" y="216"/>
                      <a:pt x="216" y="248"/>
                      <a:pt x="216" y="288"/>
                    </a:cubicBezTo>
                    <a:cubicBezTo>
                      <a:pt x="216" y="319"/>
                      <a:pt x="236" y="346"/>
                      <a:pt x="264" y="356"/>
                    </a:cubicBezTo>
                    <a:cubicBezTo>
                      <a:pt x="264" y="436"/>
                      <a:pt x="264" y="436"/>
                      <a:pt x="264" y="436"/>
                    </a:cubicBezTo>
                    <a:cubicBezTo>
                      <a:pt x="236" y="446"/>
                      <a:pt x="216" y="473"/>
                      <a:pt x="216" y="504"/>
                    </a:cubicBezTo>
                    <a:cubicBezTo>
                      <a:pt x="216" y="515"/>
                      <a:pt x="219" y="525"/>
                      <a:pt x="223" y="535"/>
                    </a:cubicBezTo>
                    <a:cubicBezTo>
                      <a:pt x="103" y="655"/>
                      <a:pt x="103" y="655"/>
                      <a:pt x="103" y="655"/>
                    </a:cubicBezTo>
                    <a:cubicBezTo>
                      <a:pt x="93" y="651"/>
                      <a:pt x="83" y="648"/>
                      <a:pt x="72" y="648"/>
                    </a:cubicBezTo>
                    <a:cubicBezTo>
                      <a:pt x="32" y="648"/>
                      <a:pt x="0" y="680"/>
                      <a:pt x="0" y="720"/>
                    </a:cubicBezTo>
                    <a:cubicBezTo>
                      <a:pt x="0" y="760"/>
                      <a:pt x="32" y="792"/>
                      <a:pt x="72" y="792"/>
                    </a:cubicBezTo>
                    <a:cubicBezTo>
                      <a:pt x="112" y="792"/>
                      <a:pt x="144" y="760"/>
                      <a:pt x="144" y="720"/>
                    </a:cubicBezTo>
                    <a:cubicBezTo>
                      <a:pt x="144" y="709"/>
                      <a:pt x="141" y="699"/>
                      <a:pt x="137" y="689"/>
                    </a:cubicBezTo>
                    <a:cubicBezTo>
                      <a:pt x="257" y="569"/>
                      <a:pt x="257" y="569"/>
                      <a:pt x="257" y="569"/>
                    </a:cubicBezTo>
                    <a:cubicBezTo>
                      <a:pt x="267" y="573"/>
                      <a:pt x="277" y="576"/>
                      <a:pt x="288" y="576"/>
                    </a:cubicBezTo>
                    <a:cubicBezTo>
                      <a:pt x="328" y="576"/>
                      <a:pt x="360" y="544"/>
                      <a:pt x="360" y="504"/>
                    </a:cubicBezTo>
                    <a:cubicBezTo>
                      <a:pt x="360" y="473"/>
                      <a:pt x="340" y="446"/>
                      <a:pt x="312" y="436"/>
                    </a:cubicBezTo>
                    <a:cubicBezTo>
                      <a:pt x="312" y="356"/>
                      <a:pt x="312" y="356"/>
                      <a:pt x="312" y="356"/>
                    </a:cubicBezTo>
                    <a:cubicBezTo>
                      <a:pt x="340" y="346"/>
                      <a:pt x="360" y="319"/>
                      <a:pt x="360" y="288"/>
                    </a:cubicBezTo>
                    <a:cubicBezTo>
                      <a:pt x="360" y="277"/>
                      <a:pt x="357" y="267"/>
                      <a:pt x="353" y="257"/>
                    </a:cubicBezTo>
                    <a:cubicBezTo>
                      <a:pt x="473" y="137"/>
                      <a:pt x="473" y="137"/>
                      <a:pt x="473" y="137"/>
                    </a:cubicBezTo>
                    <a:cubicBezTo>
                      <a:pt x="483" y="141"/>
                      <a:pt x="493" y="144"/>
                      <a:pt x="504" y="144"/>
                    </a:cubicBezTo>
                    <a:cubicBezTo>
                      <a:pt x="544" y="144"/>
                      <a:pt x="576" y="112"/>
                      <a:pt x="576" y="72"/>
                    </a:cubicBezTo>
                    <a:cubicBezTo>
                      <a:pt x="576" y="32"/>
                      <a:pt x="544" y="0"/>
                      <a:pt x="504" y="0"/>
                    </a:cubicBezTo>
                    <a:close/>
                    <a:moveTo>
                      <a:pt x="72" y="744"/>
                    </a:moveTo>
                    <a:cubicBezTo>
                      <a:pt x="59" y="744"/>
                      <a:pt x="48" y="733"/>
                      <a:pt x="48" y="720"/>
                    </a:cubicBezTo>
                    <a:cubicBezTo>
                      <a:pt x="48" y="707"/>
                      <a:pt x="59" y="696"/>
                      <a:pt x="72" y="696"/>
                    </a:cubicBezTo>
                    <a:cubicBezTo>
                      <a:pt x="85" y="696"/>
                      <a:pt x="96" y="707"/>
                      <a:pt x="96" y="720"/>
                    </a:cubicBezTo>
                    <a:cubicBezTo>
                      <a:pt x="96" y="733"/>
                      <a:pt x="85" y="744"/>
                      <a:pt x="72" y="744"/>
                    </a:cubicBezTo>
                    <a:close/>
                    <a:moveTo>
                      <a:pt x="288" y="528"/>
                    </a:moveTo>
                    <a:cubicBezTo>
                      <a:pt x="275" y="528"/>
                      <a:pt x="264" y="517"/>
                      <a:pt x="264" y="504"/>
                    </a:cubicBezTo>
                    <a:cubicBezTo>
                      <a:pt x="264" y="491"/>
                      <a:pt x="275" y="480"/>
                      <a:pt x="288" y="480"/>
                    </a:cubicBezTo>
                    <a:cubicBezTo>
                      <a:pt x="301" y="480"/>
                      <a:pt x="312" y="491"/>
                      <a:pt x="312" y="504"/>
                    </a:cubicBezTo>
                    <a:cubicBezTo>
                      <a:pt x="312" y="517"/>
                      <a:pt x="301" y="528"/>
                      <a:pt x="288" y="528"/>
                    </a:cubicBezTo>
                    <a:close/>
                    <a:moveTo>
                      <a:pt x="288" y="312"/>
                    </a:moveTo>
                    <a:cubicBezTo>
                      <a:pt x="275" y="312"/>
                      <a:pt x="264" y="301"/>
                      <a:pt x="264" y="288"/>
                    </a:cubicBezTo>
                    <a:cubicBezTo>
                      <a:pt x="264" y="275"/>
                      <a:pt x="275" y="264"/>
                      <a:pt x="288" y="264"/>
                    </a:cubicBezTo>
                    <a:cubicBezTo>
                      <a:pt x="301" y="264"/>
                      <a:pt x="312" y="275"/>
                      <a:pt x="312" y="288"/>
                    </a:cubicBezTo>
                    <a:cubicBezTo>
                      <a:pt x="312" y="301"/>
                      <a:pt x="301" y="312"/>
                      <a:pt x="288" y="312"/>
                    </a:cubicBezTo>
                    <a:close/>
                    <a:moveTo>
                      <a:pt x="504" y="96"/>
                    </a:moveTo>
                    <a:cubicBezTo>
                      <a:pt x="491" y="96"/>
                      <a:pt x="480" y="85"/>
                      <a:pt x="480" y="72"/>
                    </a:cubicBezTo>
                    <a:cubicBezTo>
                      <a:pt x="480" y="59"/>
                      <a:pt x="491" y="48"/>
                      <a:pt x="504" y="48"/>
                    </a:cubicBezTo>
                    <a:cubicBezTo>
                      <a:pt x="517" y="48"/>
                      <a:pt x="528" y="59"/>
                      <a:pt x="528" y="72"/>
                    </a:cubicBezTo>
                    <a:cubicBezTo>
                      <a:pt x="528" y="85"/>
                      <a:pt x="517" y="96"/>
                      <a:pt x="504" y="96"/>
                    </a:cubicBezTo>
                    <a:close/>
                    <a:moveTo>
                      <a:pt x="504" y="96"/>
                    </a:moveTo>
                    <a:cubicBezTo>
                      <a:pt x="504" y="96"/>
                      <a:pt x="504" y="96"/>
                      <a:pt x="504" y="9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85" name="Freeform 32"/>
              <p:cNvSpPr>
                <a:spLocks noEditPoints="1"/>
              </p:cNvSpPr>
              <p:nvPr/>
            </p:nvSpPr>
            <p:spPr bwMode="auto">
              <a:xfrm>
                <a:off x="5065161" y="7522339"/>
                <a:ext cx="168566" cy="168566"/>
              </a:xfrm>
              <a:custGeom>
                <a:avLst/>
                <a:gdLst>
                  <a:gd name="T0" fmla="*/ 0 w 360"/>
                  <a:gd name="T1" fmla="*/ 288 h 360"/>
                  <a:gd name="T2" fmla="*/ 72 w 360"/>
                  <a:gd name="T3" fmla="*/ 360 h 360"/>
                  <a:gd name="T4" fmla="*/ 140 w 360"/>
                  <a:gd name="T5" fmla="*/ 312 h 360"/>
                  <a:gd name="T6" fmla="*/ 220 w 360"/>
                  <a:gd name="T7" fmla="*/ 312 h 360"/>
                  <a:gd name="T8" fmla="*/ 288 w 360"/>
                  <a:gd name="T9" fmla="*/ 360 h 360"/>
                  <a:gd name="T10" fmla="*/ 360 w 360"/>
                  <a:gd name="T11" fmla="*/ 288 h 360"/>
                  <a:gd name="T12" fmla="*/ 288 w 360"/>
                  <a:gd name="T13" fmla="*/ 216 h 360"/>
                  <a:gd name="T14" fmla="*/ 220 w 360"/>
                  <a:gd name="T15" fmla="*/ 264 h 360"/>
                  <a:gd name="T16" fmla="*/ 140 w 360"/>
                  <a:gd name="T17" fmla="*/ 264 h 360"/>
                  <a:gd name="T18" fmla="*/ 96 w 360"/>
                  <a:gd name="T19" fmla="*/ 220 h 360"/>
                  <a:gd name="T20" fmla="*/ 96 w 360"/>
                  <a:gd name="T21" fmla="*/ 140 h 360"/>
                  <a:gd name="T22" fmla="*/ 144 w 360"/>
                  <a:gd name="T23" fmla="*/ 72 h 360"/>
                  <a:gd name="T24" fmla="*/ 72 w 360"/>
                  <a:gd name="T25" fmla="*/ 0 h 360"/>
                  <a:gd name="T26" fmla="*/ 0 w 360"/>
                  <a:gd name="T27" fmla="*/ 72 h 360"/>
                  <a:gd name="T28" fmla="*/ 48 w 360"/>
                  <a:gd name="T29" fmla="*/ 140 h 360"/>
                  <a:gd name="T30" fmla="*/ 48 w 360"/>
                  <a:gd name="T31" fmla="*/ 220 h 360"/>
                  <a:gd name="T32" fmla="*/ 0 w 360"/>
                  <a:gd name="T33" fmla="*/ 288 h 360"/>
                  <a:gd name="T34" fmla="*/ 72 w 360"/>
                  <a:gd name="T35" fmla="*/ 312 h 360"/>
                  <a:gd name="T36" fmla="*/ 48 w 360"/>
                  <a:gd name="T37" fmla="*/ 288 h 360"/>
                  <a:gd name="T38" fmla="*/ 72 w 360"/>
                  <a:gd name="T39" fmla="*/ 264 h 360"/>
                  <a:gd name="T40" fmla="*/ 96 w 360"/>
                  <a:gd name="T41" fmla="*/ 288 h 360"/>
                  <a:gd name="T42" fmla="*/ 72 w 360"/>
                  <a:gd name="T43" fmla="*/ 312 h 360"/>
                  <a:gd name="T44" fmla="*/ 288 w 360"/>
                  <a:gd name="T45" fmla="*/ 264 h 360"/>
                  <a:gd name="T46" fmla="*/ 312 w 360"/>
                  <a:gd name="T47" fmla="*/ 288 h 360"/>
                  <a:gd name="T48" fmla="*/ 288 w 360"/>
                  <a:gd name="T49" fmla="*/ 312 h 360"/>
                  <a:gd name="T50" fmla="*/ 264 w 360"/>
                  <a:gd name="T51" fmla="*/ 288 h 360"/>
                  <a:gd name="T52" fmla="*/ 288 w 360"/>
                  <a:gd name="T53" fmla="*/ 264 h 360"/>
                  <a:gd name="T54" fmla="*/ 72 w 360"/>
                  <a:gd name="T55" fmla="*/ 48 h 360"/>
                  <a:gd name="T56" fmla="*/ 96 w 360"/>
                  <a:gd name="T57" fmla="*/ 72 h 360"/>
                  <a:gd name="T58" fmla="*/ 72 w 360"/>
                  <a:gd name="T59" fmla="*/ 96 h 360"/>
                  <a:gd name="T60" fmla="*/ 48 w 360"/>
                  <a:gd name="T61" fmla="*/ 72 h 360"/>
                  <a:gd name="T62" fmla="*/ 72 w 360"/>
                  <a:gd name="T63" fmla="*/ 48 h 360"/>
                  <a:gd name="T64" fmla="*/ 72 w 360"/>
                  <a:gd name="T65" fmla="*/ 48 h 360"/>
                  <a:gd name="T66" fmla="*/ 72 w 360"/>
                  <a:gd name="T67" fmla="*/ 48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0" h="360">
                    <a:moveTo>
                      <a:pt x="0" y="288"/>
                    </a:moveTo>
                    <a:cubicBezTo>
                      <a:pt x="0" y="328"/>
                      <a:pt x="32" y="360"/>
                      <a:pt x="72" y="360"/>
                    </a:cubicBezTo>
                    <a:cubicBezTo>
                      <a:pt x="103" y="360"/>
                      <a:pt x="130" y="340"/>
                      <a:pt x="140" y="312"/>
                    </a:cubicBezTo>
                    <a:cubicBezTo>
                      <a:pt x="220" y="312"/>
                      <a:pt x="220" y="312"/>
                      <a:pt x="220" y="312"/>
                    </a:cubicBezTo>
                    <a:cubicBezTo>
                      <a:pt x="230" y="340"/>
                      <a:pt x="257" y="360"/>
                      <a:pt x="288" y="360"/>
                    </a:cubicBezTo>
                    <a:cubicBezTo>
                      <a:pt x="328" y="360"/>
                      <a:pt x="360" y="328"/>
                      <a:pt x="360" y="288"/>
                    </a:cubicBezTo>
                    <a:cubicBezTo>
                      <a:pt x="360" y="248"/>
                      <a:pt x="328" y="216"/>
                      <a:pt x="288" y="216"/>
                    </a:cubicBezTo>
                    <a:cubicBezTo>
                      <a:pt x="257" y="216"/>
                      <a:pt x="230" y="236"/>
                      <a:pt x="220" y="264"/>
                    </a:cubicBezTo>
                    <a:cubicBezTo>
                      <a:pt x="140" y="264"/>
                      <a:pt x="140" y="264"/>
                      <a:pt x="140" y="264"/>
                    </a:cubicBezTo>
                    <a:cubicBezTo>
                      <a:pt x="132" y="244"/>
                      <a:pt x="116" y="228"/>
                      <a:pt x="96" y="220"/>
                    </a:cubicBezTo>
                    <a:cubicBezTo>
                      <a:pt x="96" y="140"/>
                      <a:pt x="96" y="140"/>
                      <a:pt x="96" y="140"/>
                    </a:cubicBezTo>
                    <a:cubicBezTo>
                      <a:pt x="124" y="130"/>
                      <a:pt x="144" y="103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03"/>
                      <a:pt x="20" y="130"/>
                      <a:pt x="48" y="140"/>
                    </a:cubicBezTo>
                    <a:cubicBezTo>
                      <a:pt x="48" y="220"/>
                      <a:pt x="48" y="220"/>
                      <a:pt x="48" y="220"/>
                    </a:cubicBezTo>
                    <a:cubicBezTo>
                      <a:pt x="20" y="230"/>
                      <a:pt x="0" y="257"/>
                      <a:pt x="0" y="288"/>
                    </a:cubicBezTo>
                    <a:close/>
                    <a:moveTo>
                      <a:pt x="72" y="312"/>
                    </a:moveTo>
                    <a:cubicBezTo>
                      <a:pt x="59" y="312"/>
                      <a:pt x="48" y="301"/>
                      <a:pt x="48" y="288"/>
                    </a:cubicBezTo>
                    <a:cubicBezTo>
                      <a:pt x="48" y="275"/>
                      <a:pt x="59" y="264"/>
                      <a:pt x="72" y="264"/>
                    </a:cubicBezTo>
                    <a:cubicBezTo>
                      <a:pt x="85" y="264"/>
                      <a:pt x="96" y="275"/>
                      <a:pt x="96" y="288"/>
                    </a:cubicBezTo>
                    <a:cubicBezTo>
                      <a:pt x="96" y="301"/>
                      <a:pt x="85" y="312"/>
                      <a:pt x="72" y="312"/>
                    </a:cubicBezTo>
                    <a:close/>
                    <a:moveTo>
                      <a:pt x="288" y="264"/>
                    </a:moveTo>
                    <a:cubicBezTo>
                      <a:pt x="301" y="264"/>
                      <a:pt x="312" y="275"/>
                      <a:pt x="312" y="288"/>
                    </a:cubicBezTo>
                    <a:cubicBezTo>
                      <a:pt x="312" y="301"/>
                      <a:pt x="301" y="312"/>
                      <a:pt x="288" y="312"/>
                    </a:cubicBezTo>
                    <a:cubicBezTo>
                      <a:pt x="275" y="312"/>
                      <a:pt x="264" y="301"/>
                      <a:pt x="264" y="288"/>
                    </a:cubicBezTo>
                    <a:cubicBezTo>
                      <a:pt x="264" y="275"/>
                      <a:pt x="275" y="264"/>
                      <a:pt x="288" y="264"/>
                    </a:cubicBezTo>
                    <a:close/>
                    <a:moveTo>
                      <a:pt x="72" y="48"/>
                    </a:move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lose/>
                    <a:moveTo>
                      <a:pt x="72" y="48"/>
                    </a:moveTo>
                    <a:cubicBezTo>
                      <a:pt x="72" y="48"/>
                      <a:pt x="72" y="48"/>
                      <a:pt x="72" y="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86" name="Freeform 33"/>
              <p:cNvSpPr>
                <a:spLocks noEditPoints="1"/>
              </p:cNvSpPr>
              <p:nvPr/>
            </p:nvSpPr>
            <p:spPr bwMode="auto">
              <a:xfrm>
                <a:off x="5267024" y="7624311"/>
                <a:ext cx="68675" cy="66594"/>
              </a:xfrm>
              <a:custGeom>
                <a:avLst/>
                <a:gdLst>
                  <a:gd name="T0" fmla="*/ 72 w 144"/>
                  <a:gd name="T1" fmla="*/ 0 h 144"/>
                  <a:gd name="T2" fmla="*/ 0 w 144"/>
                  <a:gd name="T3" fmla="*/ 72 h 144"/>
                  <a:gd name="T4" fmla="*/ 72 w 144"/>
                  <a:gd name="T5" fmla="*/ 144 h 144"/>
                  <a:gd name="T6" fmla="*/ 144 w 144"/>
                  <a:gd name="T7" fmla="*/ 72 h 144"/>
                  <a:gd name="T8" fmla="*/ 72 w 144"/>
                  <a:gd name="T9" fmla="*/ 0 h 144"/>
                  <a:gd name="T10" fmla="*/ 72 w 144"/>
                  <a:gd name="T11" fmla="*/ 96 h 144"/>
                  <a:gd name="T12" fmla="*/ 48 w 144"/>
                  <a:gd name="T13" fmla="*/ 72 h 144"/>
                  <a:gd name="T14" fmla="*/ 72 w 144"/>
                  <a:gd name="T15" fmla="*/ 48 h 144"/>
                  <a:gd name="T16" fmla="*/ 96 w 144"/>
                  <a:gd name="T17" fmla="*/ 72 h 144"/>
                  <a:gd name="T18" fmla="*/ 72 w 144"/>
                  <a:gd name="T19" fmla="*/ 96 h 144"/>
                  <a:gd name="T20" fmla="*/ 72 w 144"/>
                  <a:gd name="T21" fmla="*/ 96 h 144"/>
                  <a:gd name="T22" fmla="*/ 72 w 144"/>
                  <a:gd name="T23" fmla="*/ 9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44">
                    <a:moveTo>
                      <a:pt x="72" y="0"/>
                    </a:move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lose/>
                    <a:moveTo>
                      <a:pt x="72" y="96"/>
                    </a:move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lose/>
                    <a:moveTo>
                      <a:pt x="72" y="96"/>
                    </a:moveTo>
                    <a:cubicBezTo>
                      <a:pt x="72" y="96"/>
                      <a:pt x="72" y="96"/>
                      <a:pt x="72" y="9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87" name="Freeform 37"/>
              <p:cNvSpPr>
                <a:spLocks noEditPoints="1"/>
              </p:cNvSpPr>
              <p:nvPr/>
            </p:nvSpPr>
            <p:spPr bwMode="auto">
              <a:xfrm>
                <a:off x="5368995" y="7724201"/>
                <a:ext cx="66594" cy="68675"/>
              </a:xfrm>
              <a:custGeom>
                <a:avLst/>
                <a:gdLst>
                  <a:gd name="T0" fmla="*/ 72 w 144"/>
                  <a:gd name="T1" fmla="*/ 0 h 144"/>
                  <a:gd name="T2" fmla="*/ 0 w 144"/>
                  <a:gd name="T3" fmla="*/ 72 h 144"/>
                  <a:gd name="T4" fmla="*/ 72 w 144"/>
                  <a:gd name="T5" fmla="*/ 144 h 144"/>
                  <a:gd name="T6" fmla="*/ 144 w 144"/>
                  <a:gd name="T7" fmla="*/ 72 h 144"/>
                  <a:gd name="T8" fmla="*/ 72 w 144"/>
                  <a:gd name="T9" fmla="*/ 0 h 144"/>
                  <a:gd name="T10" fmla="*/ 72 w 144"/>
                  <a:gd name="T11" fmla="*/ 96 h 144"/>
                  <a:gd name="T12" fmla="*/ 48 w 144"/>
                  <a:gd name="T13" fmla="*/ 72 h 144"/>
                  <a:gd name="T14" fmla="*/ 72 w 144"/>
                  <a:gd name="T15" fmla="*/ 48 h 144"/>
                  <a:gd name="T16" fmla="*/ 96 w 144"/>
                  <a:gd name="T17" fmla="*/ 72 h 144"/>
                  <a:gd name="T18" fmla="*/ 72 w 144"/>
                  <a:gd name="T19" fmla="*/ 96 h 144"/>
                  <a:gd name="T20" fmla="*/ 72 w 144"/>
                  <a:gd name="T21" fmla="*/ 96 h 144"/>
                  <a:gd name="T22" fmla="*/ 72 w 144"/>
                  <a:gd name="T23" fmla="*/ 9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44">
                    <a:moveTo>
                      <a:pt x="72" y="0"/>
                    </a:move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lose/>
                    <a:moveTo>
                      <a:pt x="72" y="96"/>
                    </a:move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lose/>
                    <a:moveTo>
                      <a:pt x="72" y="96"/>
                    </a:moveTo>
                    <a:cubicBezTo>
                      <a:pt x="72" y="96"/>
                      <a:pt x="72" y="96"/>
                      <a:pt x="72" y="9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88" name="Freeform 40"/>
              <p:cNvSpPr>
                <a:spLocks noEditPoints="1"/>
              </p:cNvSpPr>
              <p:nvPr/>
            </p:nvSpPr>
            <p:spPr bwMode="auto">
              <a:xfrm>
                <a:off x="5065161" y="7724201"/>
                <a:ext cx="270537" cy="168566"/>
              </a:xfrm>
              <a:custGeom>
                <a:avLst/>
                <a:gdLst>
                  <a:gd name="T0" fmla="*/ 72 w 576"/>
                  <a:gd name="T1" fmla="*/ 360 h 360"/>
                  <a:gd name="T2" fmla="*/ 144 w 576"/>
                  <a:gd name="T3" fmla="*/ 288 h 360"/>
                  <a:gd name="T4" fmla="*/ 137 w 576"/>
                  <a:gd name="T5" fmla="*/ 257 h 360"/>
                  <a:gd name="T6" fmla="*/ 257 w 576"/>
                  <a:gd name="T7" fmla="*/ 137 h 360"/>
                  <a:gd name="T8" fmla="*/ 288 w 576"/>
                  <a:gd name="T9" fmla="*/ 144 h 360"/>
                  <a:gd name="T10" fmla="*/ 319 w 576"/>
                  <a:gd name="T11" fmla="*/ 137 h 360"/>
                  <a:gd name="T12" fmla="*/ 439 w 576"/>
                  <a:gd name="T13" fmla="*/ 257 h 360"/>
                  <a:gd name="T14" fmla="*/ 432 w 576"/>
                  <a:gd name="T15" fmla="*/ 288 h 360"/>
                  <a:gd name="T16" fmla="*/ 504 w 576"/>
                  <a:gd name="T17" fmla="*/ 360 h 360"/>
                  <a:gd name="T18" fmla="*/ 576 w 576"/>
                  <a:gd name="T19" fmla="*/ 288 h 360"/>
                  <a:gd name="T20" fmla="*/ 504 w 576"/>
                  <a:gd name="T21" fmla="*/ 216 h 360"/>
                  <a:gd name="T22" fmla="*/ 473 w 576"/>
                  <a:gd name="T23" fmla="*/ 223 h 360"/>
                  <a:gd name="T24" fmla="*/ 353 w 576"/>
                  <a:gd name="T25" fmla="*/ 103 h 360"/>
                  <a:gd name="T26" fmla="*/ 360 w 576"/>
                  <a:gd name="T27" fmla="*/ 72 h 360"/>
                  <a:gd name="T28" fmla="*/ 288 w 576"/>
                  <a:gd name="T29" fmla="*/ 0 h 360"/>
                  <a:gd name="T30" fmla="*/ 216 w 576"/>
                  <a:gd name="T31" fmla="*/ 72 h 360"/>
                  <a:gd name="T32" fmla="*/ 223 w 576"/>
                  <a:gd name="T33" fmla="*/ 103 h 360"/>
                  <a:gd name="T34" fmla="*/ 103 w 576"/>
                  <a:gd name="T35" fmla="*/ 223 h 360"/>
                  <a:gd name="T36" fmla="*/ 72 w 576"/>
                  <a:gd name="T37" fmla="*/ 216 h 360"/>
                  <a:gd name="T38" fmla="*/ 0 w 576"/>
                  <a:gd name="T39" fmla="*/ 288 h 360"/>
                  <a:gd name="T40" fmla="*/ 72 w 576"/>
                  <a:gd name="T41" fmla="*/ 360 h 360"/>
                  <a:gd name="T42" fmla="*/ 528 w 576"/>
                  <a:gd name="T43" fmla="*/ 288 h 360"/>
                  <a:gd name="T44" fmla="*/ 504 w 576"/>
                  <a:gd name="T45" fmla="*/ 312 h 360"/>
                  <a:gd name="T46" fmla="*/ 480 w 576"/>
                  <a:gd name="T47" fmla="*/ 288 h 360"/>
                  <a:gd name="T48" fmla="*/ 504 w 576"/>
                  <a:gd name="T49" fmla="*/ 264 h 360"/>
                  <a:gd name="T50" fmla="*/ 528 w 576"/>
                  <a:gd name="T51" fmla="*/ 288 h 360"/>
                  <a:gd name="T52" fmla="*/ 288 w 576"/>
                  <a:gd name="T53" fmla="*/ 48 h 360"/>
                  <a:gd name="T54" fmla="*/ 312 w 576"/>
                  <a:gd name="T55" fmla="*/ 72 h 360"/>
                  <a:gd name="T56" fmla="*/ 288 w 576"/>
                  <a:gd name="T57" fmla="*/ 96 h 360"/>
                  <a:gd name="T58" fmla="*/ 264 w 576"/>
                  <a:gd name="T59" fmla="*/ 72 h 360"/>
                  <a:gd name="T60" fmla="*/ 288 w 576"/>
                  <a:gd name="T61" fmla="*/ 48 h 360"/>
                  <a:gd name="T62" fmla="*/ 72 w 576"/>
                  <a:gd name="T63" fmla="*/ 264 h 360"/>
                  <a:gd name="T64" fmla="*/ 96 w 576"/>
                  <a:gd name="T65" fmla="*/ 288 h 360"/>
                  <a:gd name="T66" fmla="*/ 72 w 576"/>
                  <a:gd name="T67" fmla="*/ 312 h 360"/>
                  <a:gd name="T68" fmla="*/ 48 w 576"/>
                  <a:gd name="T69" fmla="*/ 288 h 360"/>
                  <a:gd name="T70" fmla="*/ 72 w 576"/>
                  <a:gd name="T71" fmla="*/ 264 h 360"/>
                  <a:gd name="T72" fmla="*/ 72 w 576"/>
                  <a:gd name="T73" fmla="*/ 264 h 360"/>
                  <a:gd name="T74" fmla="*/ 72 w 576"/>
                  <a:gd name="T75" fmla="*/ 26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6" h="360">
                    <a:moveTo>
                      <a:pt x="72" y="360"/>
                    </a:moveTo>
                    <a:cubicBezTo>
                      <a:pt x="112" y="360"/>
                      <a:pt x="144" y="328"/>
                      <a:pt x="144" y="288"/>
                    </a:cubicBezTo>
                    <a:cubicBezTo>
                      <a:pt x="144" y="277"/>
                      <a:pt x="141" y="267"/>
                      <a:pt x="137" y="257"/>
                    </a:cubicBezTo>
                    <a:cubicBezTo>
                      <a:pt x="257" y="137"/>
                      <a:pt x="257" y="137"/>
                      <a:pt x="257" y="137"/>
                    </a:cubicBezTo>
                    <a:cubicBezTo>
                      <a:pt x="267" y="141"/>
                      <a:pt x="277" y="144"/>
                      <a:pt x="288" y="144"/>
                    </a:cubicBezTo>
                    <a:cubicBezTo>
                      <a:pt x="299" y="144"/>
                      <a:pt x="309" y="141"/>
                      <a:pt x="319" y="137"/>
                    </a:cubicBezTo>
                    <a:cubicBezTo>
                      <a:pt x="439" y="257"/>
                      <a:pt x="439" y="257"/>
                      <a:pt x="439" y="257"/>
                    </a:cubicBezTo>
                    <a:cubicBezTo>
                      <a:pt x="435" y="267"/>
                      <a:pt x="432" y="277"/>
                      <a:pt x="432" y="288"/>
                    </a:cubicBezTo>
                    <a:cubicBezTo>
                      <a:pt x="432" y="328"/>
                      <a:pt x="464" y="360"/>
                      <a:pt x="504" y="360"/>
                    </a:cubicBezTo>
                    <a:cubicBezTo>
                      <a:pt x="544" y="360"/>
                      <a:pt x="576" y="328"/>
                      <a:pt x="576" y="288"/>
                    </a:cubicBezTo>
                    <a:cubicBezTo>
                      <a:pt x="576" y="248"/>
                      <a:pt x="544" y="216"/>
                      <a:pt x="504" y="216"/>
                    </a:cubicBezTo>
                    <a:cubicBezTo>
                      <a:pt x="493" y="216"/>
                      <a:pt x="483" y="219"/>
                      <a:pt x="473" y="223"/>
                    </a:cubicBezTo>
                    <a:cubicBezTo>
                      <a:pt x="353" y="103"/>
                      <a:pt x="353" y="103"/>
                      <a:pt x="353" y="103"/>
                    </a:cubicBezTo>
                    <a:cubicBezTo>
                      <a:pt x="357" y="93"/>
                      <a:pt x="360" y="83"/>
                      <a:pt x="360" y="72"/>
                    </a:cubicBezTo>
                    <a:cubicBezTo>
                      <a:pt x="360" y="32"/>
                      <a:pt x="328" y="0"/>
                      <a:pt x="288" y="0"/>
                    </a:cubicBezTo>
                    <a:cubicBezTo>
                      <a:pt x="248" y="0"/>
                      <a:pt x="216" y="32"/>
                      <a:pt x="216" y="72"/>
                    </a:cubicBezTo>
                    <a:cubicBezTo>
                      <a:pt x="216" y="83"/>
                      <a:pt x="219" y="93"/>
                      <a:pt x="223" y="103"/>
                    </a:cubicBezTo>
                    <a:cubicBezTo>
                      <a:pt x="103" y="223"/>
                      <a:pt x="103" y="223"/>
                      <a:pt x="103" y="223"/>
                    </a:cubicBezTo>
                    <a:cubicBezTo>
                      <a:pt x="93" y="219"/>
                      <a:pt x="83" y="216"/>
                      <a:pt x="72" y="216"/>
                    </a:cubicBezTo>
                    <a:cubicBezTo>
                      <a:pt x="32" y="216"/>
                      <a:pt x="0" y="248"/>
                      <a:pt x="0" y="288"/>
                    </a:cubicBezTo>
                    <a:cubicBezTo>
                      <a:pt x="0" y="328"/>
                      <a:pt x="32" y="360"/>
                      <a:pt x="72" y="360"/>
                    </a:cubicBezTo>
                    <a:close/>
                    <a:moveTo>
                      <a:pt x="528" y="288"/>
                    </a:moveTo>
                    <a:cubicBezTo>
                      <a:pt x="528" y="301"/>
                      <a:pt x="517" y="312"/>
                      <a:pt x="504" y="312"/>
                    </a:cubicBezTo>
                    <a:cubicBezTo>
                      <a:pt x="491" y="312"/>
                      <a:pt x="480" y="301"/>
                      <a:pt x="480" y="288"/>
                    </a:cubicBezTo>
                    <a:cubicBezTo>
                      <a:pt x="480" y="275"/>
                      <a:pt x="491" y="264"/>
                      <a:pt x="504" y="264"/>
                    </a:cubicBezTo>
                    <a:cubicBezTo>
                      <a:pt x="517" y="264"/>
                      <a:pt x="528" y="275"/>
                      <a:pt x="528" y="288"/>
                    </a:cubicBezTo>
                    <a:close/>
                    <a:moveTo>
                      <a:pt x="288" y="48"/>
                    </a:moveTo>
                    <a:cubicBezTo>
                      <a:pt x="301" y="48"/>
                      <a:pt x="312" y="59"/>
                      <a:pt x="312" y="72"/>
                    </a:cubicBezTo>
                    <a:cubicBezTo>
                      <a:pt x="312" y="85"/>
                      <a:pt x="301" y="96"/>
                      <a:pt x="288" y="96"/>
                    </a:cubicBezTo>
                    <a:cubicBezTo>
                      <a:pt x="275" y="96"/>
                      <a:pt x="264" y="85"/>
                      <a:pt x="264" y="72"/>
                    </a:cubicBezTo>
                    <a:cubicBezTo>
                      <a:pt x="264" y="59"/>
                      <a:pt x="275" y="48"/>
                      <a:pt x="288" y="48"/>
                    </a:cubicBezTo>
                    <a:close/>
                    <a:moveTo>
                      <a:pt x="72" y="264"/>
                    </a:moveTo>
                    <a:cubicBezTo>
                      <a:pt x="85" y="264"/>
                      <a:pt x="96" y="275"/>
                      <a:pt x="96" y="288"/>
                    </a:cubicBezTo>
                    <a:cubicBezTo>
                      <a:pt x="96" y="301"/>
                      <a:pt x="85" y="312"/>
                      <a:pt x="72" y="312"/>
                    </a:cubicBezTo>
                    <a:cubicBezTo>
                      <a:pt x="59" y="312"/>
                      <a:pt x="48" y="301"/>
                      <a:pt x="48" y="288"/>
                    </a:cubicBezTo>
                    <a:cubicBezTo>
                      <a:pt x="48" y="275"/>
                      <a:pt x="59" y="264"/>
                      <a:pt x="72" y="264"/>
                    </a:cubicBezTo>
                    <a:close/>
                    <a:moveTo>
                      <a:pt x="72" y="264"/>
                    </a:moveTo>
                    <a:cubicBezTo>
                      <a:pt x="72" y="264"/>
                      <a:pt x="72" y="264"/>
                      <a:pt x="72" y="26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</p:grpSp>
        <p:grpSp>
          <p:nvGrpSpPr>
            <p:cNvPr id="60" name="Группа 59"/>
            <p:cNvGrpSpPr/>
            <p:nvPr/>
          </p:nvGrpSpPr>
          <p:grpSpPr>
            <a:xfrm>
              <a:off x="5065161" y="7218505"/>
              <a:ext cx="674261" cy="674261"/>
              <a:chOff x="5065161" y="7218505"/>
              <a:chExt cx="674261" cy="674261"/>
            </a:xfrm>
          </p:grpSpPr>
          <p:sp>
            <p:nvSpPr>
              <p:cNvPr id="61" name="Freeform 18"/>
              <p:cNvSpPr>
                <a:spLocks noEditPoints="1"/>
              </p:cNvSpPr>
              <p:nvPr/>
            </p:nvSpPr>
            <p:spPr bwMode="auto">
              <a:xfrm>
                <a:off x="5470967" y="7218505"/>
                <a:ext cx="66594" cy="68675"/>
              </a:xfrm>
              <a:custGeom>
                <a:avLst/>
                <a:gdLst>
                  <a:gd name="T0" fmla="*/ 72 w 144"/>
                  <a:gd name="T1" fmla="*/ 144 h 144"/>
                  <a:gd name="T2" fmla="*/ 144 w 144"/>
                  <a:gd name="T3" fmla="*/ 72 h 144"/>
                  <a:gd name="T4" fmla="*/ 72 w 144"/>
                  <a:gd name="T5" fmla="*/ 0 h 144"/>
                  <a:gd name="T6" fmla="*/ 0 w 144"/>
                  <a:gd name="T7" fmla="*/ 72 h 144"/>
                  <a:gd name="T8" fmla="*/ 72 w 144"/>
                  <a:gd name="T9" fmla="*/ 144 h 144"/>
                  <a:gd name="T10" fmla="*/ 72 w 144"/>
                  <a:gd name="T11" fmla="*/ 48 h 144"/>
                  <a:gd name="T12" fmla="*/ 96 w 144"/>
                  <a:gd name="T13" fmla="*/ 72 h 144"/>
                  <a:gd name="T14" fmla="*/ 72 w 144"/>
                  <a:gd name="T15" fmla="*/ 96 h 144"/>
                  <a:gd name="T16" fmla="*/ 48 w 144"/>
                  <a:gd name="T17" fmla="*/ 72 h 144"/>
                  <a:gd name="T18" fmla="*/ 72 w 144"/>
                  <a:gd name="T19" fmla="*/ 48 h 144"/>
                  <a:gd name="T20" fmla="*/ 72 w 144"/>
                  <a:gd name="T21" fmla="*/ 48 h 144"/>
                  <a:gd name="T22" fmla="*/ 72 w 144"/>
                  <a:gd name="T23" fmla="*/ 4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44">
                    <a:moveTo>
                      <a:pt x="72" y="144"/>
                    </a:move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lose/>
                    <a:moveTo>
                      <a:pt x="72" y="48"/>
                    </a:move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lose/>
                    <a:moveTo>
                      <a:pt x="72" y="48"/>
                    </a:moveTo>
                    <a:cubicBezTo>
                      <a:pt x="72" y="48"/>
                      <a:pt x="72" y="48"/>
                      <a:pt x="72" y="48"/>
                    </a:cubicBezTo>
                  </a:path>
                </a:pathLst>
              </a:custGeom>
              <a:solidFill>
                <a:srgbClr val="2AB7F6"/>
              </a:solidFill>
              <a:ln>
                <a:noFill/>
              </a:ln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62" name="Freeform 19"/>
              <p:cNvSpPr>
                <a:spLocks noEditPoints="1"/>
              </p:cNvSpPr>
              <p:nvPr/>
            </p:nvSpPr>
            <p:spPr bwMode="auto">
              <a:xfrm>
                <a:off x="5672828" y="7218505"/>
                <a:ext cx="66594" cy="68675"/>
              </a:xfrm>
              <a:custGeom>
                <a:avLst/>
                <a:gdLst>
                  <a:gd name="T0" fmla="*/ 72 w 144"/>
                  <a:gd name="T1" fmla="*/ 144 h 144"/>
                  <a:gd name="T2" fmla="*/ 144 w 144"/>
                  <a:gd name="T3" fmla="*/ 72 h 144"/>
                  <a:gd name="T4" fmla="*/ 72 w 144"/>
                  <a:gd name="T5" fmla="*/ 0 h 144"/>
                  <a:gd name="T6" fmla="*/ 0 w 144"/>
                  <a:gd name="T7" fmla="*/ 72 h 144"/>
                  <a:gd name="T8" fmla="*/ 72 w 144"/>
                  <a:gd name="T9" fmla="*/ 144 h 144"/>
                  <a:gd name="T10" fmla="*/ 72 w 144"/>
                  <a:gd name="T11" fmla="*/ 48 h 144"/>
                  <a:gd name="T12" fmla="*/ 96 w 144"/>
                  <a:gd name="T13" fmla="*/ 72 h 144"/>
                  <a:gd name="T14" fmla="*/ 72 w 144"/>
                  <a:gd name="T15" fmla="*/ 96 h 144"/>
                  <a:gd name="T16" fmla="*/ 48 w 144"/>
                  <a:gd name="T17" fmla="*/ 72 h 144"/>
                  <a:gd name="T18" fmla="*/ 72 w 144"/>
                  <a:gd name="T19" fmla="*/ 48 h 144"/>
                  <a:gd name="T20" fmla="*/ 72 w 144"/>
                  <a:gd name="T21" fmla="*/ 48 h 144"/>
                  <a:gd name="T22" fmla="*/ 72 w 144"/>
                  <a:gd name="T23" fmla="*/ 4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44">
                    <a:moveTo>
                      <a:pt x="72" y="144"/>
                    </a:move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lose/>
                    <a:moveTo>
                      <a:pt x="72" y="48"/>
                    </a:move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lose/>
                    <a:moveTo>
                      <a:pt x="72" y="48"/>
                    </a:moveTo>
                    <a:cubicBezTo>
                      <a:pt x="72" y="48"/>
                      <a:pt x="72" y="48"/>
                      <a:pt x="72" y="48"/>
                    </a:cubicBezTo>
                  </a:path>
                </a:pathLst>
              </a:custGeom>
              <a:solidFill>
                <a:srgbClr val="2AB7F6"/>
              </a:solidFill>
              <a:ln>
                <a:noFill/>
              </a:ln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63" name="Freeform 20"/>
              <p:cNvSpPr>
                <a:spLocks noEditPoints="1"/>
              </p:cNvSpPr>
              <p:nvPr/>
            </p:nvSpPr>
            <p:spPr bwMode="auto">
              <a:xfrm>
                <a:off x="5167133" y="7218505"/>
                <a:ext cx="168566" cy="168566"/>
              </a:xfrm>
              <a:custGeom>
                <a:avLst/>
                <a:gdLst>
                  <a:gd name="T0" fmla="*/ 0 w 360"/>
                  <a:gd name="T1" fmla="*/ 288 h 360"/>
                  <a:gd name="T2" fmla="*/ 72 w 360"/>
                  <a:gd name="T3" fmla="*/ 360 h 360"/>
                  <a:gd name="T4" fmla="*/ 144 w 360"/>
                  <a:gd name="T5" fmla="*/ 288 h 360"/>
                  <a:gd name="T6" fmla="*/ 96 w 360"/>
                  <a:gd name="T7" fmla="*/ 220 h 360"/>
                  <a:gd name="T8" fmla="*/ 96 w 360"/>
                  <a:gd name="T9" fmla="*/ 140 h 360"/>
                  <a:gd name="T10" fmla="*/ 140 w 360"/>
                  <a:gd name="T11" fmla="*/ 96 h 360"/>
                  <a:gd name="T12" fmla="*/ 220 w 360"/>
                  <a:gd name="T13" fmla="*/ 96 h 360"/>
                  <a:gd name="T14" fmla="*/ 288 w 360"/>
                  <a:gd name="T15" fmla="*/ 144 h 360"/>
                  <a:gd name="T16" fmla="*/ 360 w 360"/>
                  <a:gd name="T17" fmla="*/ 72 h 360"/>
                  <a:gd name="T18" fmla="*/ 288 w 360"/>
                  <a:gd name="T19" fmla="*/ 0 h 360"/>
                  <a:gd name="T20" fmla="*/ 220 w 360"/>
                  <a:gd name="T21" fmla="*/ 48 h 360"/>
                  <a:gd name="T22" fmla="*/ 140 w 360"/>
                  <a:gd name="T23" fmla="*/ 48 h 360"/>
                  <a:gd name="T24" fmla="*/ 72 w 360"/>
                  <a:gd name="T25" fmla="*/ 0 h 360"/>
                  <a:gd name="T26" fmla="*/ 0 w 360"/>
                  <a:gd name="T27" fmla="*/ 72 h 360"/>
                  <a:gd name="T28" fmla="*/ 48 w 360"/>
                  <a:gd name="T29" fmla="*/ 140 h 360"/>
                  <a:gd name="T30" fmla="*/ 48 w 360"/>
                  <a:gd name="T31" fmla="*/ 220 h 360"/>
                  <a:gd name="T32" fmla="*/ 0 w 360"/>
                  <a:gd name="T33" fmla="*/ 288 h 360"/>
                  <a:gd name="T34" fmla="*/ 72 w 360"/>
                  <a:gd name="T35" fmla="*/ 312 h 360"/>
                  <a:gd name="T36" fmla="*/ 48 w 360"/>
                  <a:gd name="T37" fmla="*/ 288 h 360"/>
                  <a:gd name="T38" fmla="*/ 72 w 360"/>
                  <a:gd name="T39" fmla="*/ 264 h 360"/>
                  <a:gd name="T40" fmla="*/ 96 w 360"/>
                  <a:gd name="T41" fmla="*/ 288 h 360"/>
                  <a:gd name="T42" fmla="*/ 72 w 360"/>
                  <a:gd name="T43" fmla="*/ 312 h 360"/>
                  <a:gd name="T44" fmla="*/ 288 w 360"/>
                  <a:gd name="T45" fmla="*/ 48 h 360"/>
                  <a:gd name="T46" fmla="*/ 312 w 360"/>
                  <a:gd name="T47" fmla="*/ 72 h 360"/>
                  <a:gd name="T48" fmla="*/ 288 w 360"/>
                  <a:gd name="T49" fmla="*/ 96 h 360"/>
                  <a:gd name="T50" fmla="*/ 264 w 360"/>
                  <a:gd name="T51" fmla="*/ 72 h 360"/>
                  <a:gd name="T52" fmla="*/ 288 w 360"/>
                  <a:gd name="T53" fmla="*/ 48 h 360"/>
                  <a:gd name="T54" fmla="*/ 72 w 360"/>
                  <a:gd name="T55" fmla="*/ 48 h 360"/>
                  <a:gd name="T56" fmla="*/ 96 w 360"/>
                  <a:gd name="T57" fmla="*/ 72 h 360"/>
                  <a:gd name="T58" fmla="*/ 72 w 360"/>
                  <a:gd name="T59" fmla="*/ 96 h 360"/>
                  <a:gd name="T60" fmla="*/ 48 w 360"/>
                  <a:gd name="T61" fmla="*/ 72 h 360"/>
                  <a:gd name="T62" fmla="*/ 72 w 360"/>
                  <a:gd name="T63" fmla="*/ 48 h 360"/>
                  <a:gd name="T64" fmla="*/ 72 w 360"/>
                  <a:gd name="T65" fmla="*/ 48 h 360"/>
                  <a:gd name="T66" fmla="*/ 72 w 360"/>
                  <a:gd name="T67" fmla="*/ 48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0" h="360">
                    <a:moveTo>
                      <a:pt x="0" y="288"/>
                    </a:moveTo>
                    <a:cubicBezTo>
                      <a:pt x="0" y="328"/>
                      <a:pt x="32" y="360"/>
                      <a:pt x="72" y="360"/>
                    </a:cubicBezTo>
                    <a:cubicBezTo>
                      <a:pt x="112" y="360"/>
                      <a:pt x="144" y="328"/>
                      <a:pt x="144" y="288"/>
                    </a:cubicBezTo>
                    <a:cubicBezTo>
                      <a:pt x="144" y="257"/>
                      <a:pt x="124" y="230"/>
                      <a:pt x="96" y="220"/>
                    </a:cubicBezTo>
                    <a:cubicBezTo>
                      <a:pt x="96" y="140"/>
                      <a:pt x="96" y="140"/>
                      <a:pt x="96" y="140"/>
                    </a:cubicBezTo>
                    <a:cubicBezTo>
                      <a:pt x="116" y="132"/>
                      <a:pt x="132" y="116"/>
                      <a:pt x="140" y="96"/>
                    </a:cubicBezTo>
                    <a:cubicBezTo>
                      <a:pt x="220" y="96"/>
                      <a:pt x="220" y="96"/>
                      <a:pt x="220" y="96"/>
                    </a:cubicBezTo>
                    <a:cubicBezTo>
                      <a:pt x="230" y="124"/>
                      <a:pt x="257" y="144"/>
                      <a:pt x="288" y="144"/>
                    </a:cubicBezTo>
                    <a:cubicBezTo>
                      <a:pt x="328" y="144"/>
                      <a:pt x="360" y="112"/>
                      <a:pt x="360" y="72"/>
                    </a:cubicBezTo>
                    <a:cubicBezTo>
                      <a:pt x="360" y="32"/>
                      <a:pt x="328" y="0"/>
                      <a:pt x="288" y="0"/>
                    </a:cubicBezTo>
                    <a:cubicBezTo>
                      <a:pt x="257" y="0"/>
                      <a:pt x="230" y="20"/>
                      <a:pt x="220" y="48"/>
                    </a:cubicBezTo>
                    <a:cubicBezTo>
                      <a:pt x="140" y="48"/>
                      <a:pt x="140" y="48"/>
                      <a:pt x="140" y="48"/>
                    </a:cubicBezTo>
                    <a:cubicBezTo>
                      <a:pt x="130" y="20"/>
                      <a:pt x="103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03"/>
                      <a:pt x="20" y="130"/>
                      <a:pt x="48" y="140"/>
                    </a:cubicBezTo>
                    <a:cubicBezTo>
                      <a:pt x="48" y="220"/>
                      <a:pt x="48" y="220"/>
                      <a:pt x="48" y="220"/>
                    </a:cubicBezTo>
                    <a:cubicBezTo>
                      <a:pt x="20" y="230"/>
                      <a:pt x="0" y="257"/>
                      <a:pt x="0" y="288"/>
                    </a:cubicBezTo>
                    <a:close/>
                    <a:moveTo>
                      <a:pt x="72" y="312"/>
                    </a:moveTo>
                    <a:cubicBezTo>
                      <a:pt x="59" y="312"/>
                      <a:pt x="48" y="301"/>
                      <a:pt x="48" y="288"/>
                    </a:cubicBezTo>
                    <a:cubicBezTo>
                      <a:pt x="48" y="275"/>
                      <a:pt x="59" y="264"/>
                      <a:pt x="72" y="264"/>
                    </a:cubicBezTo>
                    <a:cubicBezTo>
                      <a:pt x="85" y="264"/>
                      <a:pt x="96" y="275"/>
                      <a:pt x="96" y="288"/>
                    </a:cubicBezTo>
                    <a:cubicBezTo>
                      <a:pt x="96" y="301"/>
                      <a:pt x="85" y="312"/>
                      <a:pt x="72" y="312"/>
                    </a:cubicBezTo>
                    <a:close/>
                    <a:moveTo>
                      <a:pt x="288" y="48"/>
                    </a:moveTo>
                    <a:cubicBezTo>
                      <a:pt x="301" y="48"/>
                      <a:pt x="312" y="59"/>
                      <a:pt x="312" y="72"/>
                    </a:cubicBezTo>
                    <a:cubicBezTo>
                      <a:pt x="312" y="85"/>
                      <a:pt x="301" y="96"/>
                      <a:pt x="288" y="96"/>
                    </a:cubicBezTo>
                    <a:cubicBezTo>
                      <a:pt x="275" y="96"/>
                      <a:pt x="264" y="85"/>
                      <a:pt x="264" y="72"/>
                    </a:cubicBezTo>
                    <a:cubicBezTo>
                      <a:pt x="264" y="59"/>
                      <a:pt x="275" y="48"/>
                      <a:pt x="288" y="48"/>
                    </a:cubicBezTo>
                    <a:close/>
                    <a:moveTo>
                      <a:pt x="72" y="48"/>
                    </a:move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lose/>
                    <a:moveTo>
                      <a:pt x="72" y="48"/>
                    </a:moveTo>
                    <a:cubicBezTo>
                      <a:pt x="72" y="48"/>
                      <a:pt x="72" y="48"/>
                      <a:pt x="72" y="48"/>
                    </a:cubicBezTo>
                  </a:path>
                </a:pathLst>
              </a:custGeom>
              <a:solidFill>
                <a:srgbClr val="2AB7F6"/>
              </a:solidFill>
              <a:ln>
                <a:noFill/>
              </a:ln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64" name="Freeform 22"/>
              <p:cNvSpPr>
                <a:spLocks noEditPoints="1"/>
              </p:cNvSpPr>
              <p:nvPr/>
            </p:nvSpPr>
            <p:spPr bwMode="auto">
              <a:xfrm>
                <a:off x="5570857" y="7320477"/>
                <a:ext cx="68675" cy="66594"/>
              </a:xfrm>
              <a:custGeom>
                <a:avLst/>
                <a:gdLst>
                  <a:gd name="T0" fmla="*/ 144 w 144"/>
                  <a:gd name="T1" fmla="*/ 72 h 144"/>
                  <a:gd name="T2" fmla="*/ 72 w 144"/>
                  <a:gd name="T3" fmla="*/ 0 h 144"/>
                  <a:gd name="T4" fmla="*/ 0 w 144"/>
                  <a:gd name="T5" fmla="*/ 72 h 144"/>
                  <a:gd name="T6" fmla="*/ 72 w 144"/>
                  <a:gd name="T7" fmla="*/ 144 h 144"/>
                  <a:gd name="T8" fmla="*/ 144 w 144"/>
                  <a:gd name="T9" fmla="*/ 72 h 144"/>
                  <a:gd name="T10" fmla="*/ 48 w 144"/>
                  <a:gd name="T11" fmla="*/ 72 h 144"/>
                  <a:gd name="T12" fmla="*/ 72 w 144"/>
                  <a:gd name="T13" fmla="*/ 48 h 144"/>
                  <a:gd name="T14" fmla="*/ 96 w 144"/>
                  <a:gd name="T15" fmla="*/ 72 h 144"/>
                  <a:gd name="T16" fmla="*/ 72 w 144"/>
                  <a:gd name="T17" fmla="*/ 96 h 144"/>
                  <a:gd name="T18" fmla="*/ 48 w 144"/>
                  <a:gd name="T19" fmla="*/ 72 h 144"/>
                  <a:gd name="T20" fmla="*/ 48 w 144"/>
                  <a:gd name="T21" fmla="*/ 72 h 144"/>
                  <a:gd name="T22" fmla="*/ 48 w 144"/>
                  <a:gd name="T23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44">
                    <a:moveTo>
                      <a:pt x="144" y="72"/>
                    </a:moveTo>
                    <a:cubicBezTo>
                      <a:pt x="144" y="32"/>
                      <a:pt x="112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ubicBezTo>
                      <a:pt x="112" y="144"/>
                      <a:pt x="144" y="112"/>
                      <a:pt x="144" y="72"/>
                    </a:cubicBezTo>
                    <a:close/>
                    <a:moveTo>
                      <a:pt x="48" y="72"/>
                    </a:moveTo>
                    <a:cubicBezTo>
                      <a:pt x="48" y="59"/>
                      <a:pt x="59" y="48"/>
                      <a:pt x="72" y="48"/>
                    </a:cubicBez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ubicBezTo>
                      <a:pt x="59" y="96"/>
                      <a:pt x="48" y="85"/>
                      <a:pt x="48" y="72"/>
                    </a:cubicBezTo>
                    <a:close/>
                    <a:moveTo>
                      <a:pt x="48" y="72"/>
                    </a:moveTo>
                    <a:cubicBezTo>
                      <a:pt x="48" y="72"/>
                      <a:pt x="48" y="72"/>
                      <a:pt x="48" y="72"/>
                    </a:cubicBezTo>
                  </a:path>
                </a:pathLst>
              </a:custGeom>
              <a:solidFill>
                <a:srgbClr val="2AB7F6"/>
              </a:solidFill>
              <a:ln>
                <a:noFill/>
              </a:ln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65" name="Freeform 23"/>
              <p:cNvSpPr>
                <a:spLocks noEditPoints="1"/>
              </p:cNvSpPr>
              <p:nvPr/>
            </p:nvSpPr>
            <p:spPr bwMode="auto">
              <a:xfrm>
                <a:off x="5065161" y="7320477"/>
                <a:ext cx="68675" cy="168566"/>
              </a:xfrm>
              <a:custGeom>
                <a:avLst/>
                <a:gdLst>
                  <a:gd name="T0" fmla="*/ 0 w 144"/>
                  <a:gd name="T1" fmla="*/ 288 h 360"/>
                  <a:gd name="T2" fmla="*/ 72 w 144"/>
                  <a:gd name="T3" fmla="*/ 360 h 360"/>
                  <a:gd name="T4" fmla="*/ 144 w 144"/>
                  <a:gd name="T5" fmla="*/ 288 h 360"/>
                  <a:gd name="T6" fmla="*/ 96 w 144"/>
                  <a:gd name="T7" fmla="*/ 220 h 360"/>
                  <a:gd name="T8" fmla="*/ 96 w 144"/>
                  <a:gd name="T9" fmla="*/ 140 h 360"/>
                  <a:gd name="T10" fmla="*/ 144 w 144"/>
                  <a:gd name="T11" fmla="*/ 72 h 360"/>
                  <a:gd name="T12" fmla="*/ 72 w 144"/>
                  <a:gd name="T13" fmla="*/ 0 h 360"/>
                  <a:gd name="T14" fmla="*/ 0 w 144"/>
                  <a:gd name="T15" fmla="*/ 72 h 360"/>
                  <a:gd name="T16" fmla="*/ 48 w 144"/>
                  <a:gd name="T17" fmla="*/ 140 h 360"/>
                  <a:gd name="T18" fmla="*/ 48 w 144"/>
                  <a:gd name="T19" fmla="*/ 220 h 360"/>
                  <a:gd name="T20" fmla="*/ 0 w 144"/>
                  <a:gd name="T21" fmla="*/ 288 h 360"/>
                  <a:gd name="T22" fmla="*/ 72 w 144"/>
                  <a:gd name="T23" fmla="*/ 312 h 360"/>
                  <a:gd name="T24" fmla="*/ 48 w 144"/>
                  <a:gd name="T25" fmla="*/ 288 h 360"/>
                  <a:gd name="T26" fmla="*/ 72 w 144"/>
                  <a:gd name="T27" fmla="*/ 264 h 360"/>
                  <a:gd name="T28" fmla="*/ 96 w 144"/>
                  <a:gd name="T29" fmla="*/ 288 h 360"/>
                  <a:gd name="T30" fmla="*/ 72 w 144"/>
                  <a:gd name="T31" fmla="*/ 312 h 360"/>
                  <a:gd name="T32" fmla="*/ 72 w 144"/>
                  <a:gd name="T33" fmla="*/ 48 h 360"/>
                  <a:gd name="T34" fmla="*/ 96 w 144"/>
                  <a:gd name="T35" fmla="*/ 72 h 360"/>
                  <a:gd name="T36" fmla="*/ 72 w 144"/>
                  <a:gd name="T37" fmla="*/ 96 h 360"/>
                  <a:gd name="T38" fmla="*/ 48 w 144"/>
                  <a:gd name="T39" fmla="*/ 72 h 360"/>
                  <a:gd name="T40" fmla="*/ 72 w 144"/>
                  <a:gd name="T41" fmla="*/ 48 h 360"/>
                  <a:gd name="T42" fmla="*/ 72 w 144"/>
                  <a:gd name="T43" fmla="*/ 48 h 360"/>
                  <a:gd name="T44" fmla="*/ 72 w 144"/>
                  <a:gd name="T45" fmla="*/ 48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4" h="360">
                    <a:moveTo>
                      <a:pt x="0" y="288"/>
                    </a:moveTo>
                    <a:cubicBezTo>
                      <a:pt x="0" y="328"/>
                      <a:pt x="32" y="360"/>
                      <a:pt x="72" y="360"/>
                    </a:cubicBezTo>
                    <a:cubicBezTo>
                      <a:pt x="112" y="360"/>
                      <a:pt x="144" y="328"/>
                      <a:pt x="144" y="288"/>
                    </a:cubicBezTo>
                    <a:cubicBezTo>
                      <a:pt x="144" y="257"/>
                      <a:pt x="124" y="230"/>
                      <a:pt x="96" y="220"/>
                    </a:cubicBezTo>
                    <a:cubicBezTo>
                      <a:pt x="96" y="140"/>
                      <a:pt x="96" y="140"/>
                      <a:pt x="96" y="140"/>
                    </a:cubicBezTo>
                    <a:cubicBezTo>
                      <a:pt x="124" y="130"/>
                      <a:pt x="144" y="103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03"/>
                      <a:pt x="20" y="130"/>
                      <a:pt x="48" y="140"/>
                    </a:cubicBezTo>
                    <a:cubicBezTo>
                      <a:pt x="48" y="220"/>
                      <a:pt x="48" y="220"/>
                      <a:pt x="48" y="220"/>
                    </a:cubicBezTo>
                    <a:cubicBezTo>
                      <a:pt x="20" y="230"/>
                      <a:pt x="0" y="257"/>
                      <a:pt x="0" y="288"/>
                    </a:cubicBezTo>
                    <a:close/>
                    <a:moveTo>
                      <a:pt x="72" y="312"/>
                    </a:moveTo>
                    <a:cubicBezTo>
                      <a:pt x="59" y="312"/>
                      <a:pt x="48" y="301"/>
                      <a:pt x="48" y="288"/>
                    </a:cubicBezTo>
                    <a:cubicBezTo>
                      <a:pt x="48" y="275"/>
                      <a:pt x="59" y="264"/>
                      <a:pt x="72" y="264"/>
                    </a:cubicBezTo>
                    <a:cubicBezTo>
                      <a:pt x="85" y="264"/>
                      <a:pt x="96" y="275"/>
                      <a:pt x="96" y="288"/>
                    </a:cubicBezTo>
                    <a:cubicBezTo>
                      <a:pt x="96" y="301"/>
                      <a:pt x="85" y="312"/>
                      <a:pt x="72" y="312"/>
                    </a:cubicBezTo>
                    <a:close/>
                    <a:moveTo>
                      <a:pt x="72" y="48"/>
                    </a:move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lose/>
                    <a:moveTo>
                      <a:pt x="72" y="48"/>
                    </a:moveTo>
                    <a:cubicBezTo>
                      <a:pt x="72" y="48"/>
                      <a:pt x="72" y="48"/>
                      <a:pt x="72" y="48"/>
                    </a:cubicBezTo>
                  </a:path>
                </a:pathLst>
              </a:custGeom>
              <a:solidFill>
                <a:srgbClr val="2AB7F6"/>
              </a:solidFill>
              <a:ln>
                <a:noFill/>
              </a:ln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66" name="Freeform 24"/>
              <p:cNvSpPr>
                <a:spLocks noEditPoints="1"/>
              </p:cNvSpPr>
              <p:nvPr/>
            </p:nvSpPr>
            <p:spPr bwMode="auto">
              <a:xfrm>
                <a:off x="5167133" y="7420368"/>
                <a:ext cx="66594" cy="68675"/>
              </a:xfrm>
              <a:custGeom>
                <a:avLst/>
                <a:gdLst>
                  <a:gd name="T0" fmla="*/ 72 w 144"/>
                  <a:gd name="T1" fmla="*/ 144 h 144"/>
                  <a:gd name="T2" fmla="*/ 144 w 144"/>
                  <a:gd name="T3" fmla="*/ 72 h 144"/>
                  <a:gd name="T4" fmla="*/ 72 w 144"/>
                  <a:gd name="T5" fmla="*/ 0 h 144"/>
                  <a:gd name="T6" fmla="*/ 0 w 144"/>
                  <a:gd name="T7" fmla="*/ 72 h 144"/>
                  <a:gd name="T8" fmla="*/ 72 w 144"/>
                  <a:gd name="T9" fmla="*/ 144 h 144"/>
                  <a:gd name="T10" fmla="*/ 72 w 144"/>
                  <a:gd name="T11" fmla="*/ 48 h 144"/>
                  <a:gd name="T12" fmla="*/ 96 w 144"/>
                  <a:gd name="T13" fmla="*/ 72 h 144"/>
                  <a:gd name="T14" fmla="*/ 72 w 144"/>
                  <a:gd name="T15" fmla="*/ 96 h 144"/>
                  <a:gd name="T16" fmla="*/ 48 w 144"/>
                  <a:gd name="T17" fmla="*/ 72 h 144"/>
                  <a:gd name="T18" fmla="*/ 72 w 144"/>
                  <a:gd name="T19" fmla="*/ 48 h 144"/>
                  <a:gd name="T20" fmla="*/ 72 w 144"/>
                  <a:gd name="T21" fmla="*/ 48 h 144"/>
                  <a:gd name="T22" fmla="*/ 72 w 144"/>
                  <a:gd name="T23" fmla="*/ 4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44">
                    <a:moveTo>
                      <a:pt x="72" y="144"/>
                    </a:move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lose/>
                    <a:moveTo>
                      <a:pt x="72" y="48"/>
                    </a:move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lose/>
                    <a:moveTo>
                      <a:pt x="72" y="48"/>
                    </a:moveTo>
                    <a:cubicBezTo>
                      <a:pt x="72" y="48"/>
                      <a:pt x="72" y="48"/>
                      <a:pt x="72" y="48"/>
                    </a:cubicBezTo>
                  </a:path>
                </a:pathLst>
              </a:custGeom>
              <a:solidFill>
                <a:srgbClr val="2AB7F6"/>
              </a:solidFill>
              <a:ln>
                <a:noFill/>
              </a:ln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67" name="Freeform 25"/>
              <p:cNvSpPr>
                <a:spLocks noEditPoints="1"/>
              </p:cNvSpPr>
              <p:nvPr/>
            </p:nvSpPr>
            <p:spPr bwMode="auto">
              <a:xfrm>
                <a:off x="5470967" y="7420368"/>
                <a:ext cx="66594" cy="68675"/>
              </a:xfrm>
              <a:custGeom>
                <a:avLst/>
                <a:gdLst>
                  <a:gd name="T0" fmla="*/ 72 w 144"/>
                  <a:gd name="T1" fmla="*/ 144 h 144"/>
                  <a:gd name="T2" fmla="*/ 144 w 144"/>
                  <a:gd name="T3" fmla="*/ 72 h 144"/>
                  <a:gd name="T4" fmla="*/ 72 w 144"/>
                  <a:gd name="T5" fmla="*/ 0 h 144"/>
                  <a:gd name="T6" fmla="*/ 0 w 144"/>
                  <a:gd name="T7" fmla="*/ 72 h 144"/>
                  <a:gd name="T8" fmla="*/ 72 w 144"/>
                  <a:gd name="T9" fmla="*/ 144 h 144"/>
                  <a:gd name="T10" fmla="*/ 72 w 144"/>
                  <a:gd name="T11" fmla="*/ 48 h 144"/>
                  <a:gd name="T12" fmla="*/ 96 w 144"/>
                  <a:gd name="T13" fmla="*/ 72 h 144"/>
                  <a:gd name="T14" fmla="*/ 72 w 144"/>
                  <a:gd name="T15" fmla="*/ 96 h 144"/>
                  <a:gd name="T16" fmla="*/ 48 w 144"/>
                  <a:gd name="T17" fmla="*/ 72 h 144"/>
                  <a:gd name="T18" fmla="*/ 72 w 144"/>
                  <a:gd name="T19" fmla="*/ 48 h 144"/>
                  <a:gd name="T20" fmla="*/ 72 w 144"/>
                  <a:gd name="T21" fmla="*/ 48 h 144"/>
                  <a:gd name="T22" fmla="*/ 72 w 144"/>
                  <a:gd name="T23" fmla="*/ 4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44">
                    <a:moveTo>
                      <a:pt x="72" y="144"/>
                    </a:move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lose/>
                    <a:moveTo>
                      <a:pt x="72" y="48"/>
                    </a:move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lose/>
                    <a:moveTo>
                      <a:pt x="72" y="48"/>
                    </a:moveTo>
                    <a:cubicBezTo>
                      <a:pt x="72" y="48"/>
                      <a:pt x="72" y="48"/>
                      <a:pt x="72" y="48"/>
                    </a:cubicBezTo>
                  </a:path>
                </a:pathLst>
              </a:custGeom>
              <a:solidFill>
                <a:srgbClr val="2AB7F6"/>
              </a:solidFill>
              <a:ln>
                <a:noFill/>
              </a:ln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68" name="Freeform 26"/>
              <p:cNvSpPr>
                <a:spLocks noEditPoints="1"/>
              </p:cNvSpPr>
              <p:nvPr/>
            </p:nvSpPr>
            <p:spPr bwMode="auto">
              <a:xfrm>
                <a:off x="5672828" y="7420368"/>
                <a:ext cx="66594" cy="68675"/>
              </a:xfrm>
              <a:custGeom>
                <a:avLst/>
                <a:gdLst>
                  <a:gd name="T0" fmla="*/ 72 w 144"/>
                  <a:gd name="T1" fmla="*/ 0 h 144"/>
                  <a:gd name="T2" fmla="*/ 0 w 144"/>
                  <a:gd name="T3" fmla="*/ 72 h 144"/>
                  <a:gd name="T4" fmla="*/ 72 w 144"/>
                  <a:gd name="T5" fmla="*/ 144 h 144"/>
                  <a:gd name="T6" fmla="*/ 144 w 144"/>
                  <a:gd name="T7" fmla="*/ 72 h 144"/>
                  <a:gd name="T8" fmla="*/ 72 w 144"/>
                  <a:gd name="T9" fmla="*/ 0 h 144"/>
                  <a:gd name="T10" fmla="*/ 72 w 144"/>
                  <a:gd name="T11" fmla="*/ 96 h 144"/>
                  <a:gd name="T12" fmla="*/ 48 w 144"/>
                  <a:gd name="T13" fmla="*/ 72 h 144"/>
                  <a:gd name="T14" fmla="*/ 72 w 144"/>
                  <a:gd name="T15" fmla="*/ 48 h 144"/>
                  <a:gd name="T16" fmla="*/ 96 w 144"/>
                  <a:gd name="T17" fmla="*/ 72 h 144"/>
                  <a:gd name="T18" fmla="*/ 72 w 144"/>
                  <a:gd name="T19" fmla="*/ 96 h 144"/>
                  <a:gd name="T20" fmla="*/ 72 w 144"/>
                  <a:gd name="T21" fmla="*/ 96 h 144"/>
                  <a:gd name="T22" fmla="*/ 72 w 144"/>
                  <a:gd name="T23" fmla="*/ 9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44">
                    <a:moveTo>
                      <a:pt x="72" y="0"/>
                    </a:move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lose/>
                    <a:moveTo>
                      <a:pt x="72" y="96"/>
                    </a:move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lose/>
                    <a:moveTo>
                      <a:pt x="72" y="96"/>
                    </a:moveTo>
                    <a:cubicBezTo>
                      <a:pt x="72" y="96"/>
                      <a:pt x="72" y="96"/>
                      <a:pt x="72" y="96"/>
                    </a:cubicBezTo>
                  </a:path>
                </a:pathLst>
              </a:custGeom>
              <a:solidFill>
                <a:srgbClr val="2AB7F6"/>
              </a:solidFill>
              <a:ln>
                <a:noFill/>
              </a:ln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69" name="Freeform 28"/>
              <p:cNvSpPr>
                <a:spLocks noEditPoints="1"/>
              </p:cNvSpPr>
              <p:nvPr/>
            </p:nvSpPr>
            <p:spPr bwMode="auto">
              <a:xfrm>
                <a:off x="5267024" y="7522339"/>
                <a:ext cx="68675" cy="66594"/>
              </a:xfrm>
              <a:custGeom>
                <a:avLst/>
                <a:gdLst>
                  <a:gd name="T0" fmla="*/ 72 w 144"/>
                  <a:gd name="T1" fmla="*/ 0 h 144"/>
                  <a:gd name="T2" fmla="*/ 0 w 144"/>
                  <a:gd name="T3" fmla="*/ 72 h 144"/>
                  <a:gd name="T4" fmla="*/ 72 w 144"/>
                  <a:gd name="T5" fmla="*/ 144 h 144"/>
                  <a:gd name="T6" fmla="*/ 144 w 144"/>
                  <a:gd name="T7" fmla="*/ 72 h 144"/>
                  <a:gd name="T8" fmla="*/ 72 w 144"/>
                  <a:gd name="T9" fmla="*/ 0 h 144"/>
                  <a:gd name="T10" fmla="*/ 72 w 144"/>
                  <a:gd name="T11" fmla="*/ 96 h 144"/>
                  <a:gd name="T12" fmla="*/ 48 w 144"/>
                  <a:gd name="T13" fmla="*/ 72 h 144"/>
                  <a:gd name="T14" fmla="*/ 72 w 144"/>
                  <a:gd name="T15" fmla="*/ 48 h 144"/>
                  <a:gd name="T16" fmla="*/ 96 w 144"/>
                  <a:gd name="T17" fmla="*/ 72 h 144"/>
                  <a:gd name="T18" fmla="*/ 72 w 144"/>
                  <a:gd name="T19" fmla="*/ 96 h 144"/>
                  <a:gd name="T20" fmla="*/ 72 w 144"/>
                  <a:gd name="T21" fmla="*/ 96 h 144"/>
                  <a:gd name="T22" fmla="*/ 72 w 144"/>
                  <a:gd name="T23" fmla="*/ 9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44">
                    <a:moveTo>
                      <a:pt x="72" y="0"/>
                    </a:move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lose/>
                    <a:moveTo>
                      <a:pt x="72" y="96"/>
                    </a:move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lose/>
                    <a:moveTo>
                      <a:pt x="72" y="96"/>
                    </a:moveTo>
                    <a:cubicBezTo>
                      <a:pt x="72" y="96"/>
                      <a:pt x="72" y="96"/>
                      <a:pt x="72" y="96"/>
                    </a:cubicBezTo>
                  </a:path>
                </a:pathLst>
              </a:custGeom>
              <a:solidFill>
                <a:srgbClr val="2AB7F6"/>
              </a:solidFill>
              <a:ln>
                <a:noFill/>
              </a:ln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70" name="Freeform 30"/>
              <p:cNvSpPr>
                <a:spLocks noEditPoints="1"/>
              </p:cNvSpPr>
              <p:nvPr/>
            </p:nvSpPr>
            <p:spPr bwMode="auto">
              <a:xfrm>
                <a:off x="5570857" y="7522339"/>
                <a:ext cx="68675" cy="66594"/>
              </a:xfrm>
              <a:custGeom>
                <a:avLst/>
                <a:gdLst>
                  <a:gd name="T0" fmla="*/ 72 w 144"/>
                  <a:gd name="T1" fmla="*/ 144 h 144"/>
                  <a:gd name="T2" fmla="*/ 144 w 144"/>
                  <a:gd name="T3" fmla="*/ 72 h 144"/>
                  <a:gd name="T4" fmla="*/ 72 w 144"/>
                  <a:gd name="T5" fmla="*/ 0 h 144"/>
                  <a:gd name="T6" fmla="*/ 0 w 144"/>
                  <a:gd name="T7" fmla="*/ 72 h 144"/>
                  <a:gd name="T8" fmla="*/ 72 w 144"/>
                  <a:gd name="T9" fmla="*/ 144 h 144"/>
                  <a:gd name="T10" fmla="*/ 72 w 144"/>
                  <a:gd name="T11" fmla="*/ 48 h 144"/>
                  <a:gd name="T12" fmla="*/ 96 w 144"/>
                  <a:gd name="T13" fmla="*/ 72 h 144"/>
                  <a:gd name="T14" fmla="*/ 72 w 144"/>
                  <a:gd name="T15" fmla="*/ 96 h 144"/>
                  <a:gd name="T16" fmla="*/ 48 w 144"/>
                  <a:gd name="T17" fmla="*/ 72 h 144"/>
                  <a:gd name="T18" fmla="*/ 72 w 144"/>
                  <a:gd name="T19" fmla="*/ 48 h 144"/>
                  <a:gd name="T20" fmla="*/ 72 w 144"/>
                  <a:gd name="T21" fmla="*/ 48 h 144"/>
                  <a:gd name="T22" fmla="*/ 72 w 144"/>
                  <a:gd name="T23" fmla="*/ 4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44">
                    <a:moveTo>
                      <a:pt x="72" y="144"/>
                    </a:move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lose/>
                    <a:moveTo>
                      <a:pt x="72" y="48"/>
                    </a:move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lose/>
                    <a:moveTo>
                      <a:pt x="72" y="48"/>
                    </a:moveTo>
                    <a:cubicBezTo>
                      <a:pt x="72" y="48"/>
                      <a:pt x="72" y="48"/>
                      <a:pt x="72" y="48"/>
                    </a:cubicBezTo>
                  </a:path>
                </a:pathLst>
              </a:custGeom>
              <a:solidFill>
                <a:srgbClr val="2AB7F6"/>
              </a:solidFill>
              <a:ln>
                <a:noFill/>
              </a:ln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71" name="Freeform 34"/>
              <p:cNvSpPr>
                <a:spLocks noEditPoints="1"/>
              </p:cNvSpPr>
              <p:nvPr/>
            </p:nvSpPr>
            <p:spPr bwMode="auto">
              <a:xfrm>
                <a:off x="5672828" y="7624311"/>
                <a:ext cx="66594" cy="66594"/>
              </a:xfrm>
              <a:custGeom>
                <a:avLst/>
                <a:gdLst>
                  <a:gd name="T0" fmla="*/ 72 w 144"/>
                  <a:gd name="T1" fmla="*/ 0 h 144"/>
                  <a:gd name="T2" fmla="*/ 0 w 144"/>
                  <a:gd name="T3" fmla="*/ 72 h 144"/>
                  <a:gd name="T4" fmla="*/ 72 w 144"/>
                  <a:gd name="T5" fmla="*/ 144 h 144"/>
                  <a:gd name="T6" fmla="*/ 144 w 144"/>
                  <a:gd name="T7" fmla="*/ 72 h 144"/>
                  <a:gd name="T8" fmla="*/ 72 w 144"/>
                  <a:gd name="T9" fmla="*/ 0 h 144"/>
                  <a:gd name="T10" fmla="*/ 72 w 144"/>
                  <a:gd name="T11" fmla="*/ 96 h 144"/>
                  <a:gd name="T12" fmla="*/ 48 w 144"/>
                  <a:gd name="T13" fmla="*/ 72 h 144"/>
                  <a:gd name="T14" fmla="*/ 72 w 144"/>
                  <a:gd name="T15" fmla="*/ 48 h 144"/>
                  <a:gd name="T16" fmla="*/ 96 w 144"/>
                  <a:gd name="T17" fmla="*/ 72 h 144"/>
                  <a:gd name="T18" fmla="*/ 72 w 144"/>
                  <a:gd name="T19" fmla="*/ 96 h 144"/>
                  <a:gd name="T20" fmla="*/ 72 w 144"/>
                  <a:gd name="T21" fmla="*/ 96 h 144"/>
                  <a:gd name="T22" fmla="*/ 72 w 144"/>
                  <a:gd name="T23" fmla="*/ 9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44">
                    <a:moveTo>
                      <a:pt x="72" y="0"/>
                    </a:move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lose/>
                    <a:moveTo>
                      <a:pt x="72" y="96"/>
                    </a:move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lose/>
                    <a:moveTo>
                      <a:pt x="72" y="96"/>
                    </a:moveTo>
                    <a:cubicBezTo>
                      <a:pt x="72" y="96"/>
                      <a:pt x="72" y="96"/>
                      <a:pt x="72" y="96"/>
                    </a:cubicBezTo>
                  </a:path>
                </a:pathLst>
              </a:custGeom>
              <a:solidFill>
                <a:srgbClr val="2AB7F6"/>
              </a:solidFill>
              <a:ln>
                <a:noFill/>
              </a:ln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72" name="Freeform 35"/>
              <p:cNvSpPr>
                <a:spLocks noEditPoints="1"/>
              </p:cNvSpPr>
              <p:nvPr/>
            </p:nvSpPr>
            <p:spPr bwMode="auto">
              <a:xfrm>
                <a:off x="5065161" y="7724201"/>
                <a:ext cx="68675" cy="68675"/>
              </a:xfrm>
              <a:custGeom>
                <a:avLst/>
                <a:gdLst>
                  <a:gd name="T0" fmla="*/ 72 w 144"/>
                  <a:gd name="T1" fmla="*/ 144 h 144"/>
                  <a:gd name="T2" fmla="*/ 144 w 144"/>
                  <a:gd name="T3" fmla="*/ 72 h 144"/>
                  <a:gd name="T4" fmla="*/ 72 w 144"/>
                  <a:gd name="T5" fmla="*/ 0 h 144"/>
                  <a:gd name="T6" fmla="*/ 0 w 144"/>
                  <a:gd name="T7" fmla="*/ 72 h 144"/>
                  <a:gd name="T8" fmla="*/ 72 w 144"/>
                  <a:gd name="T9" fmla="*/ 144 h 144"/>
                  <a:gd name="T10" fmla="*/ 72 w 144"/>
                  <a:gd name="T11" fmla="*/ 48 h 144"/>
                  <a:gd name="T12" fmla="*/ 96 w 144"/>
                  <a:gd name="T13" fmla="*/ 72 h 144"/>
                  <a:gd name="T14" fmla="*/ 72 w 144"/>
                  <a:gd name="T15" fmla="*/ 96 h 144"/>
                  <a:gd name="T16" fmla="*/ 48 w 144"/>
                  <a:gd name="T17" fmla="*/ 72 h 144"/>
                  <a:gd name="T18" fmla="*/ 72 w 144"/>
                  <a:gd name="T19" fmla="*/ 48 h 144"/>
                  <a:gd name="T20" fmla="*/ 72 w 144"/>
                  <a:gd name="T21" fmla="*/ 48 h 144"/>
                  <a:gd name="T22" fmla="*/ 72 w 144"/>
                  <a:gd name="T23" fmla="*/ 4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44">
                    <a:moveTo>
                      <a:pt x="72" y="144"/>
                    </a:move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lose/>
                    <a:moveTo>
                      <a:pt x="72" y="48"/>
                    </a:move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lose/>
                    <a:moveTo>
                      <a:pt x="72" y="48"/>
                    </a:moveTo>
                    <a:cubicBezTo>
                      <a:pt x="72" y="48"/>
                      <a:pt x="72" y="48"/>
                      <a:pt x="72" y="48"/>
                    </a:cubicBezTo>
                  </a:path>
                </a:pathLst>
              </a:custGeom>
              <a:solidFill>
                <a:srgbClr val="2AB7F6"/>
              </a:solidFill>
              <a:ln>
                <a:noFill/>
              </a:ln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73" name="Freeform 36"/>
              <p:cNvSpPr>
                <a:spLocks noEditPoints="1"/>
              </p:cNvSpPr>
              <p:nvPr/>
            </p:nvSpPr>
            <p:spPr bwMode="auto">
              <a:xfrm>
                <a:off x="5267024" y="7724201"/>
                <a:ext cx="68675" cy="68675"/>
              </a:xfrm>
              <a:custGeom>
                <a:avLst/>
                <a:gdLst>
                  <a:gd name="T0" fmla="*/ 72 w 144"/>
                  <a:gd name="T1" fmla="*/ 0 h 144"/>
                  <a:gd name="T2" fmla="*/ 0 w 144"/>
                  <a:gd name="T3" fmla="*/ 72 h 144"/>
                  <a:gd name="T4" fmla="*/ 72 w 144"/>
                  <a:gd name="T5" fmla="*/ 144 h 144"/>
                  <a:gd name="T6" fmla="*/ 144 w 144"/>
                  <a:gd name="T7" fmla="*/ 72 h 144"/>
                  <a:gd name="T8" fmla="*/ 72 w 144"/>
                  <a:gd name="T9" fmla="*/ 0 h 144"/>
                  <a:gd name="T10" fmla="*/ 72 w 144"/>
                  <a:gd name="T11" fmla="*/ 96 h 144"/>
                  <a:gd name="T12" fmla="*/ 48 w 144"/>
                  <a:gd name="T13" fmla="*/ 72 h 144"/>
                  <a:gd name="T14" fmla="*/ 72 w 144"/>
                  <a:gd name="T15" fmla="*/ 48 h 144"/>
                  <a:gd name="T16" fmla="*/ 96 w 144"/>
                  <a:gd name="T17" fmla="*/ 72 h 144"/>
                  <a:gd name="T18" fmla="*/ 72 w 144"/>
                  <a:gd name="T19" fmla="*/ 96 h 144"/>
                  <a:gd name="T20" fmla="*/ 72 w 144"/>
                  <a:gd name="T21" fmla="*/ 96 h 144"/>
                  <a:gd name="T22" fmla="*/ 72 w 144"/>
                  <a:gd name="T23" fmla="*/ 9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44">
                    <a:moveTo>
                      <a:pt x="72" y="0"/>
                    </a:move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lose/>
                    <a:moveTo>
                      <a:pt x="72" y="96"/>
                    </a:move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lose/>
                    <a:moveTo>
                      <a:pt x="72" y="96"/>
                    </a:moveTo>
                    <a:cubicBezTo>
                      <a:pt x="72" y="96"/>
                      <a:pt x="72" y="96"/>
                      <a:pt x="72" y="96"/>
                    </a:cubicBezTo>
                  </a:path>
                </a:pathLst>
              </a:custGeom>
              <a:solidFill>
                <a:srgbClr val="2AB7F6"/>
              </a:solidFill>
              <a:ln>
                <a:noFill/>
              </a:ln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74" name="Freeform 38"/>
              <p:cNvSpPr>
                <a:spLocks noEditPoints="1"/>
              </p:cNvSpPr>
              <p:nvPr/>
            </p:nvSpPr>
            <p:spPr bwMode="auto">
              <a:xfrm>
                <a:off x="5470967" y="7724201"/>
                <a:ext cx="66594" cy="68675"/>
              </a:xfrm>
              <a:custGeom>
                <a:avLst/>
                <a:gdLst>
                  <a:gd name="T0" fmla="*/ 72 w 144"/>
                  <a:gd name="T1" fmla="*/ 144 h 144"/>
                  <a:gd name="T2" fmla="*/ 144 w 144"/>
                  <a:gd name="T3" fmla="*/ 72 h 144"/>
                  <a:gd name="T4" fmla="*/ 72 w 144"/>
                  <a:gd name="T5" fmla="*/ 0 h 144"/>
                  <a:gd name="T6" fmla="*/ 0 w 144"/>
                  <a:gd name="T7" fmla="*/ 72 h 144"/>
                  <a:gd name="T8" fmla="*/ 72 w 144"/>
                  <a:gd name="T9" fmla="*/ 144 h 144"/>
                  <a:gd name="T10" fmla="*/ 72 w 144"/>
                  <a:gd name="T11" fmla="*/ 48 h 144"/>
                  <a:gd name="T12" fmla="*/ 96 w 144"/>
                  <a:gd name="T13" fmla="*/ 72 h 144"/>
                  <a:gd name="T14" fmla="*/ 72 w 144"/>
                  <a:gd name="T15" fmla="*/ 96 h 144"/>
                  <a:gd name="T16" fmla="*/ 48 w 144"/>
                  <a:gd name="T17" fmla="*/ 72 h 144"/>
                  <a:gd name="T18" fmla="*/ 72 w 144"/>
                  <a:gd name="T19" fmla="*/ 48 h 144"/>
                  <a:gd name="T20" fmla="*/ 72 w 144"/>
                  <a:gd name="T21" fmla="*/ 48 h 144"/>
                  <a:gd name="T22" fmla="*/ 72 w 144"/>
                  <a:gd name="T23" fmla="*/ 4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44">
                    <a:moveTo>
                      <a:pt x="72" y="144"/>
                    </a:move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lose/>
                    <a:moveTo>
                      <a:pt x="72" y="48"/>
                    </a:move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lose/>
                    <a:moveTo>
                      <a:pt x="72" y="48"/>
                    </a:moveTo>
                    <a:cubicBezTo>
                      <a:pt x="72" y="48"/>
                      <a:pt x="72" y="48"/>
                      <a:pt x="72" y="48"/>
                    </a:cubicBezTo>
                  </a:path>
                </a:pathLst>
              </a:custGeom>
              <a:solidFill>
                <a:srgbClr val="2AB7F6"/>
              </a:solidFill>
              <a:ln>
                <a:noFill/>
              </a:ln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75" name="Freeform 41"/>
              <p:cNvSpPr>
                <a:spLocks noEditPoints="1"/>
              </p:cNvSpPr>
              <p:nvPr/>
            </p:nvSpPr>
            <p:spPr bwMode="auto">
              <a:xfrm>
                <a:off x="5167133" y="7826172"/>
                <a:ext cx="66594" cy="66594"/>
              </a:xfrm>
              <a:custGeom>
                <a:avLst/>
                <a:gdLst>
                  <a:gd name="T0" fmla="*/ 0 w 144"/>
                  <a:gd name="T1" fmla="*/ 72 h 144"/>
                  <a:gd name="T2" fmla="*/ 72 w 144"/>
                  <a:gd name="T3" fmla="*/ 144 h 144"/>
                  <a:gd name="T4" fmla="*/ 144 w 144"/>
                  <a:gd name="T5" fmla="*/ 72 h 144"/>
                  <a:gd name="T6" fmla="*/ 72 w 144"/>
                  <a:gd name="T7" fmla="*/ 0 h 144"/>
                  <a:gd name="T8" fmla="*/ 0 w 144"/>
                  <a:gd name="T9" fmla="*/ 72 h 144"/>
                  <a:gd name="T10" fmla="*/ 96 w 144"/>
                  <a:gd name="T11" fmla="*/ 72 h 144"/>
                  <a:gd name="T12" fmla="*/ 72 w 144"/>
                  <a:gd name="T13" fmla="*/ 96 h 144"/>
                  <a:gd name="T14" fmla="*/ 48 w 144"/>
                  <a:gd name="T15" fmla="*/ 72 h 144"/>
                  <a:gd name="T16" fmla="*/ 72 w 144"/>
                  <a:gd name="T17" fmla="*/ 48 h 144"/>
                  <a:gd name="T18" fmla="*/ 96 w 144"/>
                  <a:gd name="T19" fmla="*/ 72 h 144"/>
                  <a:gd name="T20" fmla="*/ 96 w 144"/>
                  <a:gd name="T21" fmla="*/ 72 h 144"/>
                  <a:gd name="T22" fmla="*/ 96 w 144"/>
                  <a:gd name="T23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44">
                    <a:moveTo>
                      <a:pt x="0" y="72"/>
                    </a:moveTo>
                    <a:cubicBezTo>
                      <a:pt x="0" y="112"/>
                      <a:pt x="32" y="144"/>
                      <a:pt x="72" y="144"/>
                    </a:cubicBez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lose/>
                    <a:moveTo>
                      <a:pt x="96" y="72"/>
                    </a:moveTo>
                    <a:cubicBezTo>
                      <a:pt x="96" y="85"/>
                      <a:pt x="85" y="96"/>
                      <a:pt x="72" y="96"/>
                    </a:cubicBez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ubicBezTo>
                      <a:pt x="85" y="48"/>
                      <a:pt x="96" y="59"/>
                      <a:pt x="96" y="72"/>
                    </a:cubicBezTo>
                    <a:close/>
                    <a:moveTo>
                      <a:pt x="96" y="72"/>
                    </a:moveTo>
                    <a:cubicBezTo>
                      <a:pt x="96" y="72"/>
                      <a:pt x="96" y="72"/>
                      <a:pt x="96" y="72"/>
                    </a:cubicBezTo>
                  </a:path>
                </a:pathLst>
              </a:custGeom>
              <a:solidFill>
                <a:srgbClr val="2AB7F6"/>
              </a:solidFill>
              <a:ln>
                <a:noFill/>
              </a:ln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76" name="Freeform 42"/>
              <p:cNvSpPr>
                <a:spLocks noEditPoints="1"/>
              </p:cNvSpPr>
              <p:nvPr/>
            </p:nvSpPr>
            <p:spPr bwMode="auto">
              <a:xfrm>
                <a:off x="5368995" y="7826172"/>
                <a:ext cx="66594" cy="66594"/>
              </a:xfrm>
              <a:custGeom>
                <a:avLst/>
                <a:gdLst>
                  <a:gd name="T0" fmla="*/ 72 w 144"/>
                  <a:gd name="T1" fmla="*/ 0 h 144"/>
                  <a:gd name="T2" fmla="*/ 0 w 144"/>
                  <a:gd name="T3" fmla="*/ 72 h 144"/>
                  <a:gd name="T4" fmla="*/ 72 w 144"/>
                  <a:gd name="T5" fmla="*/ 144 h 144"/>
                  <a:gd name="T6" fmla="*/ 144 w 144"/>
                  <a:gd name="T7" fmla="*/ 72 h 144"/>
                  <a:gd name="T8" fmla="*/ 72 w 144"/>
                  <a:gd name="T9" fmla="*/ 0 h 144"/>
                  <a:gd name="T10" fmla="*/ 72 w 144"/>
                  <a:gd name="T11" fmla="*/ 96 h 144"/>
                  <a:gd name="T12" fmla="*/ 48 w 144"/>
                  <a:gd name="T13" fmla="*/ 72 h 144"/>
                  <a:gd name="T14" fmla="*/ 72 w 144"/>
                  <a:gd name="T15" fmla="*/ 48 h 144"/>
                  <a:gd name="T16" fmla="*/ 96 w 144"/>
                  <a:gd name="T17" fmla="*/ 72 h 144"/>
                  <a:gd name="T18" fmla="*/ 72 w 144"/>
                  <a:gd name="T19" fmla="*/ 96 h 144"/>
                  <a:gd name="T20" fmla="*/ 72 w 144"/>
                  <a:gd name="T21" fmla="*/ 96 h 144"/>
                  <a:gd name="T22" fmla="*/ 72 w 144"/>
                  <a:gd name="T23" fmla="*/ 9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44">
                    <a:moveTo>
                      <a:pt x="72" y="0"/>
                    </a:move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lose/>
                    <a:moveTo>
                      <a:pt x="72" y="96"/>
                    </a:move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lose/>
                    <a:moveTo>
                      <a:pt x="72" y="96"/>
                    </a:moveTo>
                    <a:cubicBezTo>
                      <a:pt x="72" y="96"/>
                      <a:pt x="72" y="96"/>
                      <a:pt x="72" y="96"/>
                    </a:cubicBezTo>
                  </a:path>
                </a:pathLst>
              </a:custGeom>
              <a:solidFill>
                <a:srgbClr val="2AB7F6"/>
              </a:solidFill>
              <a:ln>
                <a:noFill/>
              </a:ln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77" name="Freeform 43"/>
              <p:cNvSpPr>
                <a:spLocks noEditPoints="1"/>
              </p:cNvSpPr>
              <p:nvPr/>
            </p:nvSpPr>
            <p:spPr bwMode="auto">
              <a:xfrm>
                <a:off x="5570857" y="7826172"/>
                <a:ext cx="68675" cy="66594"/>
              </a:xfrm>
              <a:custGeom>
                <a:avLst/>
                <a:gdLst>
                  <a:gd name="T0" fmla="*/ 72 w 144"/>
                  <a:gd name="T1" fmla="*/ 0 h 144"/>
                  <a:gd name="T2" fmla="*/ 0 w 144"/>
                  <a:gd name="T3" fmla="*/ 72 h 144"/>
                  <a:gd name="T4" fmla="*/ 72 w 144"/>
                  <a:gd name="T5" fmla="*/ 144 h 144"/>
                  <a:gd name="T6" fmla="*/ 144 w 144"/>
                  <a:gd name="T7" fmla="*/ 72 h 144"/>
                  <a:gd name="T8" fmla="*/ 72 w 144"/>
                  <a:gd name="T9" fmla="*/ 0 h 144"/>
                  <a:gd name="T10" fmla="*/ 72 w 144"/>
                  <a:gd name="T11" fmla="*/ 96 h 144"/>
                  <a:gd name="T12" fmla="*/ 48 w 144"/>
                  <a:gd name="T13" fmla="*/ 72 h 144"/>
                  <a:gd name="T14" fmla="*/ 72 w 144"/>
                  <a:gd name="T15" fmla="*/ 48 h 144"/>
                  <a:gd name="T16" fmla="*/ 96 w 144"/>
                  <a:gd name="T17" fmla="*/ 72 h 144"/>
                  <a:gd name="T18" fmla="*/ 72 w 144"/>
                  <a:gd name="T19" fmla="*/ 96 h 144"/>
                  <a:gd name="T20" fmla="*/ 72 w 144"/>
                  <a:gd name="T21" fmla="*/ 96 h 144"/>
                  <a:gd name="T22" fmla="*/ 72 w 144"/>
                  <a:gd name="T23" fmla="*/ 9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44">
                    <a:moveTo>
                      <a:pt x="72" y="0"/>
                    </a:move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lose/>
                    <a:moveTo>
                      <a:pt x="72" y="96"/>
                    </a:moveTo>
                    <a:cubicBezTo>
                      <a:pt x="59" y="96"/>
                      <a:pt x="48" y="85"/>
                      <a:pt x="48" y="72"/>
                    </a:cubicBezTo>
                    <a:cubicBezTo>
                      <a:pt x="48" y="59"/>
                      <a:pt x="59" y="48"/>
                      <a:pt x="72" y="48"/>
                    </a:cubicBezTo>
                    <a:cubicBezTo>
                      <a:pt x="85" y="48"/>
                      <a:pt x="96" y="59"/>
                      <a:pt x="96" y="72"/>
                    </a:cubicBezTo>
                    <a:cubicBezTo>
                      <a:pt x="96" y="85"/>
                      <a:pt x="85" y="96"/>
                      <a:pt x="72" y="96"/>
                    </a:cubicBezTo>
                    <a:close/>
                    <a:moveTo>
                      <a:pt x="72" y="96"/>
                    </a:moveTo>
                    <a:cubicBezTo>
                      <a:pt x="72" y="96"/>
                      <a:pt x="72" y="96"/>
                      <a:pt x="72" y="96"/>
                    </a:cubicBezTo>
                  </a:path>
                </a:pathLst>
              </a:custGeom>
              <a:solidFill>
                <a:srgbClr val="2AB7F6"/>
              </a:solidFill>
              <a:ln>
                <a:noFill/>
              </a:ln>
            </p:spPr>
            <p:txBody>
              <a:bodyPr/>
              <a:lstStyle>
                <a:defPPr>
                  <a:defRPr lang="ru-RU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srgbClr val="0079C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</p:grpSp>
      </p:grpSp>
      <p:grpSp>
        <p:nvGrpSpPr>
          <p:cNvPr id="89" name="Group 10"/>
          <p:cNvGrpSpPr/>
          <p:nvPr/>
        </p:nvGrpSpPr>
        <p:grpSpPr>
          <a:xfrm>
            <a:off x="4725108" y="4544108"/>
            <a:ext cx="7087021" cy="1640125"/>
            <a:chOff x="1371600" y="1828015"/>
            <a:chExt cx="4746962" cy="584200"/>
          </a:xfrm>
        </p:grpSpPr>
        <p:sp>
          <p:nvSpPr>
            <p:cNvPr id="90" name="Rounded Rectangle 7"/>
            <p:cNvSpPr/>
            <p:nvPr/>
          </p:nvSpPr>
          <p:spPr>
            <a:xfrm>
              <a:off x="1371600" y="1828015"/>
              <a:ext cx="4610100" cy="584200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1" name="Rectangle 2"/>
            <p:cNvSpPr/>
            <p:nvPr/>
          </p:nvSpPr>
          <p:spPr>
            <a:xfrm>
              <a:off x="1548444" y="1846058"/>
              <a:ext cx="4570118" cy="55910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ru-RU"/>
              </a:defPPr>
              <a:lvl1pPr marL="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1600" b="1" dirty="0" smtClean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Основные проекты</a:t>
              </a:r>
              <a:r>
                <a:rPr lang="en-US" sz="1600" b="1" dirty="0" smtClean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 smtClean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Разработка </a:t>
              </a:r>
              <a:r>
                <a:rPr lang="ru-RU" sz="1600" dirty="0" err="1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нейросетей</a:t>
              </a:r>
              <a:r>
                <a:rPr lang="ru-RU" sz="1600" dirty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для автоматической классификации </a:t>
              </a:r>
              <a:r>
                <a:rPr lang="ru-RU" sz="1600" dirty="0" err="1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литотипов</a:t>
              </a:r>
              <a:r>
                <a:rPr lang="ru-RU" sz="1600" dirty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керна </a:t>
              </a:r>
              <a:r>
                <a:rPr lang="ru-RU" sz="1600" dirty="0" smtClean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ru-RU" sz="1600" dirty="0" err="1" smtClean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Computer</a:t>
              </a:r>
              <a:r>
                <a:rPr lang="ru-RU" sz="1600" dirty="0" smtClean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ru-RU" sz="1600" dirty="0" err="1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Vision</a:t>
              </a:r>
              <a:r>
                <a:rPr lang="ru-RU" sz="1600" dirty="0" smtClean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Разработка </a:t>
              </a:r>
              <a:r>
                <a:rPr lang="ru-RU" sz="1600" dirty="0" err="1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нейросетевых</a:t>
              </a:r>
              <a:r>
                <a:rPr lang="ru-RU" sz="1600" dirty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прокси-моделей </a:t>
              </a:r>
              <a:r>
                <a:rPr lang="ru-RU" sz="1600" dirty="0" smtClean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месторождений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 smtClean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Автоматизация </a:t>
              </a:r>
              <a:r>
                <a:rPr lang="ru-RU" sz="1600" dirty="0" err="1" smtClean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парсинга</a:t>
              </a:r>
              <a:r>
                <a:rPr lang="ru-RU" sz="1600" dirty="0" smtClean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и обработки данных в БД </a:t>
              </a:r>
              <a:r>
                <a:rPr lang="ru-RU" sz="1600" dirty="0" err="1" smtClean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Акод</a:t>
              </a:r>
              <a:r>
                <a:rPr lang="ru-RU" sz="1600" dirty="0" smtClean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2.0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 smtClean="0">
                  <a:solidFill>
                    <a:srgbClr val="0077C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Обучение сотрудников</a:t>
              </a:r>
              <a:endParaRPr lang="en-US" sz="16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39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</a:t>
            </a:r>
            <a:r>
              <a:rPr lang="en-US" smtClean="0"/>
              <a:t>Python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программирование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A04557B1-1EBB-4FB8-83DA-00B571CB52E2}"/>
              </a:ext>
            </a:extLst>
          </p:cNvPr>
          <p:cNvSpPr/>
          <p:nvPr/>
        </p:nvSpPr>
        <p:spPr>
          <a:xfrm>
            <a:off x="8343900" y="1033259"/>
            <a:ext cx="2381250" cy="35240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srgbClr val="00206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/>
            <a:endParaRPr lang="ru-RU" sz="1400" dirty="0" smtClean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285750"/>
            <a:endParaRPr lang="ru-RU" sz="14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285750"/>
            <a:endParaRPr lang="ru-RU" sz="1400" dirty="0" smtClean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285750"/>
            <a:endParaRPr lang="ru-RU" sz="14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285750"/>
            <a:endParaRPr lang="ru-RU" sz="1400" dirty="0" smtClean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285750"/>
            <a:endParaRPr lang="ru-RU" sz="14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285750"/>
            <a:endParaRPr lang="ru-RU" sz="1400" dirty="0" smtClean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285750"/>
            <a:endParaRPr lang="ru-RU" sz="14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285750"/>
            <a:endParaRPr lang="ru-RU" sz="1400" dirty="0" smtClean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285750"/>
            <a:endParaRPr lang="ru-RU" sz="14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285750"/>
            <a:endParaRPr lang="ru-RU" sz="1400" dirty="0" smtClean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285750"/>
            <a:endParaRPr lang="ru-RU" sz="14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285750"/>
            <a:endParaRPr lang="ru-RU" sz="1400" dirty="0" smtClean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285750"/>
            <a:r>
              <a:rPr lang="ru-RU" sz="1400" dirty="0" smtClean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«</a:t>
            </a:r>
            <a:r>
              <a:rPr lang="en-US" sz="1400" dirty="0" smtClean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Think Python. </a:t>
            </a:r>
            <a:r>
              <a:rPr lang="ru-RU" sz="1400" dirty="0" smtClean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Научитесь думать как программист» Аллен Б. </a:t>
            </a:r>
            <a:r>
              <a:rPr lang="ru-RU" sz="1400" dirty="0" err="1" smtClean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Дауни</a:t>
            </a:r>
            <a:endParaRPr lang="ru-RU" sz="14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Пятиугольник 6">
            <a:extLst>
              <a:ext uri="{FF2B5EF4-FFF2-40B4-BE49-F238E27FC236}">
                <a16:creationId xmlns="" xmlns:a16="http://schemas.microsoft.com/office/drawing/2014/main" xmlns:lc="http://schemas.openxmlformats.org/drawingml/2006/lockedCanvas" id="{1D807C11-FCA2-E86B-2329-B0D9D81BB7FC}"/>
              </a:ext>
            </a:extLst>
          </p:cNvPr>
          <p:cNvSpPr/>
          <p:nvPr/>
        </p:nvSpPr>
        <p:spPr>
          <a:xfrm>
            <a:off x="878804" y="4767103"/>
            <a:ext cx="10919496" cy="1236161"/>
          </a:xfrm>
          <a:prstGeom prst="homePlate">
            <a:avLst>
              <a:gd name="adj" fmla="val 0"/>
            </a:avLst>
          </a:prstGeom>
          <a:gradFill>
            <a:gsLst>
              <a:gs pos="100000">
                <a:srgbClr val="00A4E6"/>
              </a:gs>
              <a:gs pos="0">
                <a:srgbClr val="004B9E"/>
              </a:gs>
            </a:gsLst>
            <a:lin ang="3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>
            <a:defPPr>
              <a:defRPr lang="ru-RU"/>
            </a:defPPr>
            <a:lvl1pPr marL="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 широком смысле, программирование — это </a:t>
            </a:r>
            <a:r>
              <a:rPr lang="ru-RU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структурированный процесс решения задач</a:t>
            </a:r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Написание кода является лишь одним из его этапов. Ключевые навыки инженера и исследователя лежат в плоскости мышления.</a:t>
            </a:r>
          </a:p>
        </p:txBody>
      </p:sp>
      <p:sp>
        <p:nvSpPr>
          <p:cNvPr id="10" name="Прямоугольник 49"/>
          <p:cNvSpPr/>
          <p:nvPr/>
        </p:nvSpPr>
        <p:spPr>
          <a:xfrm>
            <a:off x="1547448" y="1672867"/>
            <a:ext cx="6253526" cy="21244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80" algn="ctr" rotWithShape="0">
              <a:srgbClr val="00206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r>
              <a:rPr lang="ru-RU" sz="20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Фундаментальные этапы</a:t>
            </a:r>
            <a:r>
              <a:rPr lang="en-US" sz="20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ru-RU" sz="2000" b="1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60000">
              <a:buFont typeface="+mj-lt"/>
              <a:buAutoNum type="arabicPeriod"/>
            </a:pPr>
            <a:r>
              <a:rPr lang="ru-RU" sz="20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Декомпозиция</a:t>
            </a:r>
          </a:p>
          <a:p>
            <a:pPr marL="360000">
              <a:buFont typeface="+mj-lt"/>
              <a:buAutoNum type="arabicPeriod"/>
            </a:pPr>
            <a:r>
              <a:rPr lang="en-US" sz="20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0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Абстракция и Моделирование</a:t>
            </a:r>
          </a:p>
          <a:p>
            <a:pPr marL="360000">
              <a:buFont typeface="+mj-lt"/>
              <a:buAutoNum type="arabicPeriod"/>
            </a:pPr>
            <a:r>
              <a:rPr lang="en-US" sz="20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0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Разработка Алгоритма</a:t>
            </a:r>
          </a:p>
          <a:p>
            <a:pPr marL="360000">
              <a:buFont typeface="+mj-lt"/>
              <a:buAutoNum type="arabicPeriod"/>
            </a:pPr>
            <a:r>
              <a:rPr lang="en-US" sz="20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0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Реализация (Кодирование)</a:t>
            </a:r>
          </a:p>
          <a:p>
            <a:pPr marL="360000">
              <a:buFont typeface="+mj-lt"/>
              <a:buAutoNum type="arabicPeriod"/>
            </a:pPr>
            <a:r>
              <a:rPr lang="en-US" sz="20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000" dirty="0" smtClean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Верификация</a:t>
            </a:r>
            <a:endParaRPr lang="ru-RU" sz="20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Think Python: How to Think Like a Computer Scientist: Downey, Allen:  9781491939369: Books - Amazon.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310" y="1137303"/>
            <a:ext cx="2026918" cy="265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60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</a:t>
            </a:r>
            <a:r>
              <a:rPr lang="en-US" smtClean="0"/>
              <a:t>Python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Модели жизненного цикла ПО</a:t>
            </a:r>
            <a:endParaRPr lang="ru-RU" dirty="0"/>
          </a:p>
        </p:txBody>
      </p:sp>
      <p:pic>
        <p:nvPicPr>
          <p:cNvPr id="2050" name="Picture 2" descr="V-Model software development lifecy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7" y="1740994"/>
            <a:ext cx="5665213" cy="382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#Spiral Development Model helps our teams at Intelegain work towards  maximum customer satisfaction. The key features ar… | Test plan, Risk  analysis, Develop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36" y="1532521"/>
            <a:ext cx="4124325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00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Скругленный прямоугольник 42">
            <a:extLst>
              <a:ext uri="{FF2B5EF4-FFF2-40B4-BE49-F238E27FC236}">
                <a16:creationId xmlns="" xmlns:a16="http://schemas.microsoft.com/office/drawing/2014/main" xmlns:lc="http://schemas.openxmlformats.org/drawingml/2006/lockedCanvas" id="{54C2F915-B638-4E27-AA60-1DB56704D5B1}"/>
              </a:ext>
            </a:extLst>
          </p:cNvPr>
          <p:cNvSpPr/>
          <p:nvPr/>
        </p:nvSpPr>
        <p:spPr>
          <a:xfrm rot="5400000">
            <a:off x="3405254" y="-1662045"/>
            <a:ext cx="5381647" cy="10947251"/>
          </a:xfrm>
          <a:prstGeom prst="roundRect">
            <a:avLst>
              <a:gd name="adj" fmla="val 4990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127000" algn="ctr" rotWithShape="0">
              <a:srgbClr val="002060">
                <a:alpha val="20000"/>
              </a:srgbClr>
            </a:outerShdw>
          </a:effectLst>
        </p:spPr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067991" y="5576302"/>
            <a:ext cx="10015073" cy="761691"/>
          </a:xfrm>
          <a:prstGeom prst="rect">
            <a:avLst/>
          </a:prstGeom>
          <a:solidFill>
            <a:srgbClr val="EEF8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ru-RU" sz="12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Гвидо </a:t>
            </a:r>
            <a:r>
              <a:rPr lang="ru-RU" sz="1200" b="1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ван</a:t>
            </a:r>
            <a:r>
              <a:rPr lang="ru-RU" sz="12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200" b="1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Россум</a:t>
            </a:r>
            <a:r>
              <a:rPr lang="ru-RU" sz="12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— создатель языка </a:t>
            </a:r>
            <a:r>
              <a:rPr lang="ru-RU" sz="12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Python</a:t>
            </a:r>
            <a:r>
              <a:rPr lang="en-US" sz="12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200" dirty="0" smtClean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</a:t>
            </a:r>
            <a:r>
              <a:rPr lang="en-US" sz="1200" dirty="0" smtClean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200" b="1" dirty="0" smtClean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Великодушный </a:t>
            </a:r>
            <a:r>
              <a:rPr lang="ru-RU" sz="12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пожизненный диктатор </a:t>
            </a:r>
            <a:r>
              <a:rPr lang="ru-RU" sz="12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до 2018 года.</a:t>
            </a:r>
            <a:endParaRPr lang="en-US" sz="12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12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После управление перешло к выборному комитету из 5 ключевых разработчиков.</a:t>
            </a:r>
          </a:p>
          <a:p>
            <a:r>
              <a:rPr lang="ru-RU" sz="1200" dirty="0" smtClean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Любое </a:t>
            </a:r>
            <a:r>
              <a:rPr lang="ru-RU" sz="12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значимое изменение в языке проходит через публичное обсуждение в виде документа </a:t>
            </a:r>
            <a:r>
              <a:rPr lang="ru-RU" sz="12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PEP (</a:t>
            </a:r>
            <a:r>
              <a:rPr lang="ru-RU" sz="1200" b="1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Python</a:t>
            </a:r>
            <a:r>
              <a:rPr lang="ru-RU" sz="12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200" b="1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Enhancement</a:t>
            </a:r>
            <a:r>
              <a:rPr lang="ru-RU" sz="12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200" b="1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Proposal</a:t>
            </a:r>
            <a:r>
              <a:rPr lang="ru-RU" sz="12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en-US" sz="12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200" dirty="0" smtClean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u-RU" sz="12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4" name="Группа 43"/>
          <p:cNvGrpSpPr/>
          <p:nvPr/>
        </p:nvGrpSpPr>
        <p:grpSpPr>
          <a:xfrm>
            <a:off x="946204" y="1247403"/>
            <a:ext cx="10263576" cy="4193564"/>
            <a:chOff x="1648343" y="1298203"/>
            <a:chExt cx="8565113" cy="3499594"/>
          </a:xfrm>
        </p:grpSpPr>
        <p:sp>
          <p:nvSpPr>
            <p:cNvPr id="45" name="Прямоугольник 44"/>
            <p:cNvSpPr/>
            <p:nvPr/>
          </p:nvSpPr>
          <p:spPr>
            <a:xfrm>
              <a:off x="8037658" y="1307423"/>
              <a:ext cx="2175798" cy="4118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9C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4439511" y="1307424"/>
              <a:ext cx="3213396" cy="4118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9C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sp>
          <p:nvSpPr>
            <p:cNvPr id="47" name="Прямоугольник 46"/>
            <p:cNvSpPr/>
            <p:nvPr/>
          </p:nvSpPr>
          <p:spPr>
            <a:xfrm>
              <a:off x="1656227" y="1298203"/>
              <a:ext cx="2175798" cy="4118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9C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sp>
          <p:nvSpPr>
            <p:cNvPr id="48" name="Прямоугольник 47"/>
            <p:cNvSpPr/>
            <p:nvPr/>
          </p:nvSpPr>
          <p:spPr>
            <a:xfrm>
              <a:off x="4437943" y="1817893"/>
              <a:ext cx="3214964" cy="2978020"/>
            </a:xfrm>
            <a:prstGeom prst="rect">
              <a:avLst/>
            </a:prstGeom>
            <a:solidFill>
              <a:srgbClr val="EEF8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sp>
          <p:nvSpPr>
            <p:cNvPr id="49" name="Прямоугольник 48"/>
            <p:cNvSpPr/>
            <p:nvPr/>
          </p:nvSpPr>
          <p:spPr>
            <a:xfrm>
              <a:off x="1648343" y="1817893"/>
              <a:ext cx="2175798" cy="2978020"/>
            </a:xfrm>
            <a:prstGeom prst="rect">
              <a:avLst/>
            </a:prstGeom>
            <a:solidFill>
              <a:srgbClr val="EEF8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sp>
          <p:nvSpPr>
            <p:cNvPr id="50" name="Прямоугольник 49"/>
            <p:cNvSpPr/>
            <p:nvPr/>
          </p:nvSpPr>
          <p:spPr>
            <a:xfrm>
              <a:off x="4580188" y="2921304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3600" b="1" kern="1200" spc="30" dirty="0" smtClean="0">
                  <a:solidFill>
                    <a:srgbClr val="0079C2"/>
                  </a:solidFill>
                  <a:latin typeface="Arial Narrow" pitchFamily="34" charset="0"/>
                  <a:ea typeface="+mn-ea"/>
                  <a:cs typeface="+mn-cs"/>
                  <a:sym typeface="Roboto Slab"/>
                </a:rPr>
                <a:t> </a:t>
              </a:r>
              <a:endParaRPr lang="ru-RU" sz="3600" b="1" kern="1200" spc="30" dirty="0">
                <a:solidFill>
                  <a:srgbClr val="0079C2"/>
                </a:solidFill>
                <a:latin typeface="Arial Narrow" pitchFamily="34" charset="0"/>
                <a:ea typeface="+mn-ea"/>
                <a:cs typeface="+mn-cs"/>
                <a:sym typeface="Source Sans Pro"/>
              </a:endParaRPr>
            </a:p>
          </p:txBody>
        </p:sp>
        <p:pic>
          <p:nvPicPr>
            <p:cNvPr id="51" name="Picture 2" descr="Guido van Rossum OSCON 2006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82583" y="1802333"/>
              <a:ext cx="2115263" cy="299546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Прямоугольник 51"/>
            <p:cNvSpPr/>
            <p:nvPr/>
          </p:nvSpPr>
          <p:spPr>
            <a:xfrm>
              <a:off x="8082582" y="4496679"/>
              <a:ext cx="21152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ru-RU" sz="1200" b="1" kern="1200" dirty="0">
                  <a:solidFill>
                    <a:schemeClr val="bg1"/>
                  </a:solidFill>
                  <a:latin typeface="Arial Narrow" panose="020B0606020202030204" pitchFamily="34" charset="0"/>
                  <a:ea typeface="+mn-ea"/>
                  <a:cs typeface="+mn-cs"/>
                </a:rPr>
                <a:t>Гвидо </a:t>
              </a:r>
              <a:r>
                <a:rPr lang="ru-RU" sz="1200" b="1" kern="1200" dirty="0" err="1">
                  <a:solidFill>
                    <a:schemeClr val="bg1"/>
                  </a:solidFill>
                  <a:latin typeface="Arial Narrow" panose="020B0606020202030204" pitchFamily="34" charset="0"/>
                  <a:ea typeface="+mn-ea"/>
                  <a:cs typeface="+mn-cs"/>
                </a:rPr>
                <a:t>ван</a:t>
              </a:r>
              <a:r>
                <a:rPr lang="ru-RU" sz="1200" b="1" kern="1200" dirty="0">
                  <a:solidFill>
                    <a:schemeClr val="bg1"/>
                  </a:solidFill>
                  <a:latin typeface="Arial Narrow" panose="020B0606020202030204" pitchFamily="34" charset="0"/>
                  <a:ea typeface="+mn-ea"/>
                  <a:cs typeface="+mn-cs"/>
                </a:rPr>
                <a:t> </a:t>
              </a:r>
              <a:r>
                <a:rPr lang="ru-RU" sz="1200" b="1" kern="1200" dirty="0" err="1" smtClean="0">
                  <a:solidFill>
                    <a:schemeClr val="bg1"/>
                  </a:solidFill>
                  <a:latin typeface="Arial Narrow" panose="020B0606020202030204" pitchFamily="34" charset="0"/>
                  <a:ea typeface="+mn-ea"/>
                  <a:cs typeface="+mn-cs"/>
                </a:rPr>
                <a:t>Россум</a:t>
              </a:r>
              <a:endParaRPr lang="ru-RU" sz="1200" kern="1200" dirty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4854146" y="1943322"/>
              <a:ext cx="2840288" cy="280602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ru-RU" sz="1600" kern="1200" dirty="0">
                  <a:solidFill>
                    <a:srgbClr val="0079C2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язык высокого</a:t>
              </a:r>
              <a:r>
                <a:rPr lang="en-US" sz="1600" kern="1200" dirty="0">
                  <a:solidFill>
                    <a:srgbClr val="0079C2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lang="ru-RU" sz="1600" kern="1200" dirty="0">
                  <a:solidFill>
                    <a:srgbClr val="0079C2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уровня </a:t>
              </a:r>
              <a:endParaRPr lang="en-US" sz="1600" kern="1200" dirty="0">
                <a:solidFill>
                  <a:srgbClr val="0079C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ru-RU" sz="1600" kern="1200" dirty="0">
                  <a:solidFill>
                    <a:srgbClr val="0079C2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разрабатывался для общего назначения</a:t>
              </a:r>
              <a:endParaRPr lang="en-US" sz="1600" kern="1200" dirty="0">
                <a:solidFill>
                  <a:srgbClr val="0079C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ru-RU" sz="1600" kern="1200" dirty="0">
                  <a:solidFill>
                    <a:srgbClr val="0079C2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интерпретируемый </a:t>
              </a:r>
              <a:endParaRPr lang="en-US" sz="1600" kern="1200" dirty="0">
                <a:solidFill>
                  <a:srgbClr val="0079C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ru-RU" sz="1600" kern="1200" dirty="0">
                  <a:solidFill>
                    <a:srgbClr val="0079C2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объектно-ориентированный </a:t>
              </a:r>
              <a:endParaRPr lang="en-US" sz="1600" kern="1200" dirty="0">
                <a:solidFill>
                  <a:srgbClr val="0079C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ru-RU" sz="1600" kern="1200" dirty="0">
                  <a:solidFill>
                    <a:srgbClr val="0079C2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имеет открытый исходный код </a:t>
              </a:r>
              <a:endParaRPr lang="en-US" sz="1600" kern="1200" dirty="0">
                <a:solidFill>
                  <a:srgbClr val="0079C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ru-RU" sz="1600" dirty="0">
                  <a:solidFill>
                    <a:srgbClr val="0079C2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динамическая строгая </a:t>
              </a:r>
              <a:r>
                <a:rPr lang="ru-RU" sz="1600" dirty="0" smtClean="0">
                  <a:solidFill>
                    <a:srgbClr val="0079C2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типизация</a:t>
              </a:r>
              <a:r>
                <a:rPr lang="en-US" sz="1600" kern="1200" dirty="0" smtClean="0">
                  <a:solidFill>
                    <a:srgbClr val="0079C2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/>
              </a:r>
              <a:br>
                <a:rPr lang="en-US" sz="1600" kern="1200" dirty="0" smtClean="0">
                  <a:solidFill>
                    <a:srgbClr val="0079C2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US" sz="1600" dirty="0">
                  <a:solidFill>
                    <a:srgbClr val="0079C2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(Duck typing)</a:t>
              </a:r>
              <a:endParaRPr lang="en-US" sz="1600" kern="1200" dirty="0">
                <a:solidFill>
                  <a:srgbClr val="0079C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ru-RU" sz="1600" kern="1200" dirty="0">
                  <a:solidFill>
                    <a:srgbClr val="0079C2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синтаксический сахар</a:t>
              </a:r>
            </a:p>
            <a:p>
              <a:pPr>
                <a:spcBef>
                  <a:spcPts val="300"/>
                </a:spcBef>
              </a:pPr>
              <a:r>
                <a:rPr lang="ru-RU" sz="1600" kern="1200" dirty="0">
                  <a:solidFill>
                    <a:srgbClr val="0079C2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создавался посредством языка </a:t>
              </a:r>
              <a:r>
                <a:rPr lang="en-US" sz="1600" dirty="0">
                  <a:solidFill>
                    <a:srgbClr val="0079C2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</a:t>
              </a:r>
              <a:endParaRPr lang="ru-RU" sz="1600" kern="1200" dirty="0">
                <a:solidFill>
                  <a:srgbClr val="0079C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54" name="Группа 53"/>
            <p:cNvGrpSpPr/>
            <p:nvPr/>
          </p:nvGrpSpPr>
          <p:grpSpPr>
            <a:xfrm rot="5400000">
              <a:off x="2627495" y="2673661"/>
              <a:ext cx="256882" cy="290526"/>
              <a:chOff x="2255318" y="2670905"/>
              <a:chExt cx="696094" cy="578049"/>
            </a:xfrm>
          </p:grpSpPr>
          <p:sp>
            <p:nvSpPr>
              <p:cNvPr id="81" name="Нашивка 80"/>
              <p:cNvSpPr/>
              <p:nvPr/>
            </p:nvSpPr>
            <p:spPr>
              <a:xfrm>
                <a:off x="2575844" y="2670905"/>
                <a:ext cx="375568" cy="578049"/>
              </a:xfrm>
              <a:prstGeom prst="chevron">
                <a:avLst>
                  <a:gd name="adj" fmla="val 50436"/>
                </a:avLst>
              </a:prstGeom>
              <a:gradFill>
                <a:gsLst>
                  <a:gs pos="100000">
                    <a:srgbClr val="0052A4"/>
                  </a:gs>
                  <a:gs pos="0">
                    <a:srgbClr val="00A2E5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ru-RU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Нашивка 81"/>
              <p:cNvSpPr/>
              <p:nvPr/>
            </p:nvSpPr>
            <p:spPr>
              <a:xfrm>
                <a:off x="2255318" y="2670905"/>
                <a:ext cx="375569" cy="578049"/>
              </a:xfrm>
              <a:prstGeom prst="chevron">
                <a:avLst>
                  <a:gd name="adj" fmla="val 50436"/>
                </a:avLst>
              </a:prstGeom>
              <a:gradFill>
                <a:gsLst>
                  <a:gs pos="0">
                    <a:srgbClr val="41CCFF"/>
                  </a:gs>
                  <a:gs pos="100000">
                    <a:srgbClr val="2894E4"/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ru-RU" sz="1350">
                  <a:solidFill>
                    <a:srgbClr val="FFFFFF"/>
                  </a:solidFill>
                  <a:latin typeface="Arial Narrow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Группа 54"/>
            <p:cNvGrpSpPr/>
            <p:nvPr/>
          </p:nvGrpSpPr>
          <p:grpSpPr>
            <a:xfrm>
              <a:off x="2260257" y="2016128"/>
              <a:ext cx="978534" cy="451678"/>
              <a:chOff x="5857456" y="4219237"/>
              <a:chExt cx="530489" cy="324677"/>
            </a:xfrm>
          </p:grpSpPr>
          <p:sp>
            <p:nvSpPr>
              <p:cNvPr id="79" name="Прямоугольник с двумя усеченными противолежащими углами 78"/>
              <p:cNvSpPr/>
              <p:nvPr/>
            </p:nvSpPr>
            <p:spPr>
              <a:xfrm>
                <a:off x="5857456" y="4219237"/>
                <a:ext cx="530489" cy="324677"/>
              </a:xfrm>
              <a:prstGeom prst="snip2DiagRect">
                <a:avLst/>
              </a:prstGeom>
              <a:solidFill>
                <a:srgbClr val="43B7F7"/>
              </a:solidFill>
              <a:ln>
                <a:noFill/>
              </a:ln>
              <a:effectLst>
                <a:outerShdw blurRad="127000" algn="ctr" rotWithShape="0">
                  <a:srgbClr val="00206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ru-RU" sz="7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Прямоугольник 79"/>
              <p:cNvSpPr/>
              <p:nvPr/>
            </p:nvSpPr>
            <p:spPr>
              <a:xfrm>
                <a:off x="5867408" y="4320806"/>
                <a:ext cx="504733" cy="124286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 eaLnBrk="0" fontAlgn="base" hangingPunct="0">
                  <a:lnSpc>
                    <a:spcPts val="15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b="1" kern="1200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Python 1.0 </a:t>
                </a:r>
                <a:endParaRPr lang="ru-RU" b="1" dirty="0">
                  <a:solidFill>
                    <a:schemeClr val="bg1"/>
                  </a:solidFill>
                  <a:latin typeface="Arial Narrow" panose="020B060602020203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Группа 55"/>
            <p:cNvGrpSpPr/>
            <p:nvPr/>
          </p:nvGrpSpPr>
          <p:grpSpPr>
            <a:xfrm>
              <a:off x="2245044" y="3019442"/>
              <a:ext cx="978534" cy="451678"/>
              <a:chOff x="5857457" y="4219237"/>
              <a:chExt cx="530489" cy="324677"/>
            </a:xfrm>
          </p:grpSpPr>
          <p:sp>
            <p:nvSpPr>
              <p:cNvPr id="77" name="Прямоугольник с двумя усеченными противолежащими углами 76"/>
              <p:cNvSpPr/>
              <p:nvPr/>
            </p:nvSpPr>
            <p:spPr>
              <a:xfrm>
                <a:off x="5857457" y="4219237"/>
                <a:ext cx="530489" cy="324677"/>
              </a:xfrm>
              <a:prstGeom prst="snip2DiagRect">
                <a:avLst/>
              </a:prstGeom>
              <a:solidFill>
                <a:srgbClr val="43B7F7"/>
              </a:solidFill>
              <a:ln>
                <a:noFill/>
              </a:ln>
              <a:effectLst>
                <a:outerShdw blurRad="127000" algn="ctr" rotWithShape="0">
                  <a:srgbClr val="00206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ru-RU" sz="7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Прямоугольник 77"/>
              <p:cNvSpPr/>
              <p:nvPr/>
            </p:nvSpPr>
            <p:spPr>
              <a:xfrm>
                <a:off x="5867408" y="4313813"/>
                <a:ext cx="504733" cy="13827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 eaLnBrk="0" fontAlgn="base" hangingPunct="0">
                  <a:lnSpc>
                    <a:spcPts val="15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b="1" kern="1200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Python </a:t>
                </a:r>
                <a:r>
                  <a:rPr lang="en-US" b="1" kern="1200" dirty="0" smtClean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2.0 </a:t>
                </a:r>
                <a:endParaRPr lang="ru-RU" b="1" dirty="0">
                  <a:solidFill>
                    <a:schemeClr val="bg1"/>
                  </a:solidFill>
                  <a:latin typeface="Arial Narrow" panose="020B060602020203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7" name="Группа 56"/>
            <p:cNvGrpSpPr/>
            <p:nvPr/>
          </p:nvGrpSpPr>
          <p:grpSpPr>
            <a:xfrm>
              <a:off x="2231105" y="4032290"/>
              <a:ext cx="978534" cy="451678"/>
              <a:chOff x="5857458" y="4219236"/>
              <a:chExt cx="530489" cy="324677"/>
            </a:xfrm>
          </p:grpSpPr>
          <p:sp>
            <p:nvSpPr>
              <p:cNvPr id="75" name="Прямоугольник с двумя усеченными противолежащими углами 74"/>
              <p:cNvSpPr/>
              <p:nvPr/>
            </p:nvSpPr>
            <p:spPr>
              <a:xfrm>
                <a:off x="5857458" y="4219236"/>
                <a:ext cx="530489" cy="324677"/>
              </a:xfrm>
              <a:prstGeom prst="snip2DiagRect">
                <a:avLst/>
              </a:prstGeom>
              <a:solidFill>
                <a:srgbClr val="43B7F7"/>
              </a:solidFill>
              <a:ln>
                <a:noFill/>
              </a:ln>
              <a:effectLst>
                <a:outerShdw blurRad="127000" algn="ctr" rotWithShape="0">
                  <a:srgbClr val="00206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ru-RU" sz="7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Прямоугольник 75"/>
              <p:cNvSpPr/>
              <p:nvPr/>
            </p:nvSpPr>
            <p:spPr>
              <a:xfrm>
                <a:off x="5867408" y="4313812"/>
                <a:ext cx="504733" cy="13827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 eaLnBrk="0" fontAlgn="base" hangingPunct="0">
                  <a:lnSpc>
                    <a:spcPts val="15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b="1" kern="1200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Python </a:t>
                </a:r>
                <a:r>
                  <a:rPr lang="en-US" b="1" kern="1200" dirty="0" smtClean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3.0 </a:t>
                </a:r>
                <a:endParaRPr lang="ru-RU" b="1" dirty="0">
                  <a:solidFill>
                    <a:schemeClr val="bg1"/>
                  </a:solidFill>
                  <a:latin typeface="Arial Narrow" panose="020B0606020202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8" name="Прямоугольник 57"/>
            <p:cNvSpPr/>
            <p:nvPr/>
          </p:nvSpPr>
          <p:spPr>
            <a:xfrm>
              <a:off x="2272530" y="2435758"/>
              <a:ext cx="1172116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/>
              <a:r>
                <a:rPr lang="ru-RU" kern="1200" dirty="0">
                  <a:solidFill>
                    <a:srgbClr val="0079C2"/>
                  </a:solidFill>
                  <a:latin typeface="Arial Narrow" panose="020B0606020202030204" pitchFamily="34" charset="0"/>
                  <a:ea typeface="+mn-ea"/>
                </a:rPr>
                <a:t>январь 1994 </a:t>
              </a:r>
              <a:r>
                <a:rPr lang="ru-RU" kern="1200" dirty="0" smtClean="0">
                  <a:solidFill>
                    <a:srgbClr val="0079C2"/>
                  </a:solidFill>
                  <a:latin typeface="Arial Narrow" panose="020B0606020202030204" pitchFamily="34" charset="0"/>
                  <a:ea typeface="+mn-ea"/>
                </a:rPr>
                <a:t>г.</a:t>
              </a:r>
              <a:endParaRPr lang="en-US" kern="1200" dirty="0">
                <a:solidFill>
                  <a:srgbClr val="0079C2"/>
                </a:solidFill>
                <a:latin typeface="Arial Narrow" panose="020B0606020202030204" pitchFamily="34" charset="0"/>
                <a:ea typeface="+mn-ea"/>
              </a:endParaRPr>
            </a:p>
          </p:txBody>
        </p:sp>
        <p:sp>
          <p:nvSpPr>
            <p:cNvPr id="59" name="Прямоугольник 58"/>
            <p:cNvSpPr/>
            <p:nvPr/>
          </p:nvSpPr>
          <p:spPr>
            <a:xfrm>
              <a:off x="2161479" y="3463131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kern="1200" dirty="0" smtClean="0">
                  <a:solidFill>
                    <a:srgbClr val="0079C2"/>
                  </a:solidFill>
                  <a:latin typeface="Arial Narrow" panose="020B0606020202030204" pitchFamily="34" charset="0"/>
                  <a:ea typeface="+mn-ea"/>
                </a:rPr>
                <a:t>16 </a:t>
              </a:r>
              <a:r>
                <a:rPr lang="ru-RU" kern="1200" dirty="0" smtClean="0">
                  <a:solidFill>
                    <a:srgbClr val="0079C2"/>
                  </a:solidFill>
                  <a:latin typeface="Arial Narrow" panose="020B0606020202030204" pitchFamily="34" charset="0"/>
                  <a:ea typeface="+mn-ea"/>
                </a:rPr>
                <a:t>октября 2000 г.</a:t>
              </a:r>
              <a:endParaRPr lang="ru-RU" dirty="0"/>
            </a:p>
          </p:txBody>
        </p:sp>
        <p:sp>
          <p:nvSpPr>
            <p:cNvPr id="60" name="Прямоугольник 59"/>
            <p:cNvSpPr/>
            <p:nvPr/>
          </p:nvSpPr>
          <p:spPr>
            <a:xfrm>
              <a:off x="2191936" y="4461650"/>
              <a:ext cx="13756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kern="1200" dirty="0">
                  <a:solidFill>
                    <a:srgbClr val="0079C2"/>
                  </a:solidFill>
                  <a:latin typeface="Arial Narrow" panose="020B0606020202030204" pitchFamily="34" charset="0"/>
                  <a:ea typeface="+mn-ea"/>
                </a:rPr>
                <a:t>3 </a:t>
              </a:r>
              <a:r>
                <a:rPr lang="ru-RU" kern="1200" dirty="0">
                  <a:solidFill>
                    <a:srgbClr val="0079C2"/>
                  </a:solidFill>
                  <a:latin typeface="Arial Narrow" panose="020B0606020202030204" pitchFamily="34" charset="0"/>
                  <a:ea typeface="+mn-ea"/>
                </a:rPr>
                <a:t>декабря 2008 </a:t>
              </a:r>
              <a:r>
                <a:rPr lang="ru-RU" kern="1200" dirty="0" smtClean="0">
                  <a:solidFill>
                    <a:srgbClr val="0079C2"/>
                  </a:solidFill>
                  <a:latin typeface="Arial Narrow" panose="020B0606020202030204" pitchFamily="34" charset="0"/>
                  <a:ea typeface="+mn-ea"/>
                </a:rPr>
                <a:t>г.</a:t>
              </a:r>
              <a:endParaRPr lang="ru-RU" dirty="0"/>
            </a:p>
          </p:txBody>
        </p:sp>
        <p:sp>
          <p:nvSpPr>
            <p:cNvPr id="61" name="Прямоугольник 60"/>
            <p:cNvSpPr/>
            <p:nvPr/>
          </p:nvSpPr>
          <p:spPr>
            <a:xfrm>
              <a:off x="1648343" y="1348535"/>
              <a:ext cx="21757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algn="ctr"/>
              <a:r>
                <a:rPr lang="ru-RU" b="1" kern="1200" dirty="0" smtClean="0">
                  <a:solidFill>
                    <a:srgbClr val="0079C2"/>
                  </a:solidFill>
                  <a:latin typeface="Arial Narrow" panose="020B0606020202030204" pitchFamily="34" charset="0"/>
                  <a:ea typeface="+mn-ea"/>
                </a:rPr>
                <a:t>ИСТОРИЯ</a:t>
              </a:r>
              <a:endParaRPr lang="en-US" b="1" kern="1200" dirty="0">
                <a:solidFill>
                  <a:srgbClr val="0079C2"/>
                </a:solidFill>
                <a:latin typeface="Arial Narrow" panose="020B0606020202030204" pitchFamily="34" charset="0"/>
                <a:ea typeface="+mn-ea"/>
              </a:endParaRPr>
            </a:p>
          </p:txBody>
        </p:sp>
        <p:sp>
          <p:nvSpPr>
            <p:cNvPr id="62" name="Прямоугольник 61"/>
            <p:cNvSpPr/>
            <p:nvPr/>
          </p:nvSpPr>
          <p:spPr>
            <a:xfrm>
              <a:off x="4437943" y="1383905"/>
              <a:ext cx="28249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algn="ctr"/>
              <a:r>
                <a:rPr lang="ru-RU" b="1" kern="1200" dirty="0" smtClean="0">
                  <a:solidFill>
                    <a:srgbClr val="0079C2"/>
                  </a:solidFill>
                  <a:latin typeface="Arial Narrow" panose="020B0606020202030204" pitchFamily="34" charset="0"/>
                  <a:ea typeface="+mn-ea"/>
                </a:rPr>
                <a:t>ФАКТЫ</a:t>
              </a:r>
              <a:endParaRPr lang="en-US" b="1" kern="1200" dirty="0">
                <a:solidFill>
                  <a:srgbClr val="0079C2"/>
                </a:solidFill>
                <a:latin typeface="Arial Narrow" panose="020B0606020202030204" pitchFamily="34" charset="0"/>
                <a:ea typeface="+mn-ea"/>
              </a:endParaRPr>
            </a:p>
          </p:txBody>
        </p:sp>
        <p:sp>
          <p:nvSpPr>
            <p:cNvPr id="63" name="Прямоугольник 62"/>
            <p:cNvSpPr/>
            <p:nvPr/>
          </p:nvSpPr>
          <p:spPr>
            <a:xfrm>
              <a:off x="8082582" y="1383905"/>
              <a:ext cx="21152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algn="ctr"/>
              <a:r>
                <a:rPr lang="ru-RU" b="1" kern="1200" dirty="0" smtClean="0">
                  <a:solidFill>
                    <a:srgbClr val="0079C2"/>
                  </a:solidFill>
                  <a:latin typeface="Arial Narrow" panose="020B0606020202030204" pitchFamily="34" charset="0"/>
                  <a:ea typeface="+mn-ea"/>
                </a:rPr>
                <a:t>АВТОР</a:t>
              </a:r>
              <a:endParaRPr lang="en-US" b="1" kern="1200" dirty="0">
                <a:solidFill>
                  <a:srgbClr val="0079C2"/>
                </a:solidFill>
                <a:latin typeface="Arial Narrow" panose="020B0606020202030204" pitchFamily="34" charset="0"/>
                <a:ea typeface="+mn-ea"/>
              </a:endParaRPr>
            </a:p>
          </p:txBody>
        </p:sp>
        <p:grpSp>
          <p:nvGrpSpPr>
            <p:cNvPr id="64" name="Группа 63"/>
            <p:cNvGrpSpPr/>
            <p:nvPr/>
          </p:nvGrpSpPr>
          <p:grpSpPr>
            <a:xfrm rot="5400000">
              <a:off x="2607802" y="3721318"/>
              <a:ext cx="256882" cy="290526"/>
              <a:chOff x="2255318" y="2670905"/>
              <a:chExt cx="696094" cy="578049"/>
            </a:xfrm>
          </p:grpSpPr>
          <p:sp>
            <p:nvSpPr>
              <p:cNvPr id="73" name="Нашивка 72"/>
              <p:cNvSpPr/>
              <p:nvPr/>
            </p:nvSpPr>
            <p:spPr>
              <a:xfrm>
                <a:off x="2575844" y="2670905"/>
                <a:ext cx="375568" cy="578049"/>
              </a:xfrm>
              <a:prstGeom prst="chevron">
                <a:avLst>
                  <a:gd name="adj" fmla="val 50436"/>
                </a:avLst>
              </a:prstGeom>
              <a:gradFill>
                <a:gsLst>
                  <a:gs pos="100000">
                    <a:srgbClr val="0052A4"/>
                  </a:gs>
                  <a:gs pos="0">
                    <a:srgbClr val="00A2E5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ru-RU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Нашивка 73"/>
              <p:cNvSpPr/>
              <p:nvPr/>
            </p:nvSpPr>
            <p:spPr>
              <a:xfrm>
                <a:off x="2255318" y="2670905"/>
                <a:ext cx="375569" cy="578049"/>
              </a:xfrm>
              <a:prstGeom prst="chevron">
                <a:avLst>
                  <a:gd name="adj" fmla="val 50436"/>
                </a:avLst>
              </a:prstGeom>
              <a:gradFill>
                <a:gsLst>
                  <a:gs pos="0">
                    <a:srgbClr val="41CCFF"/>
                  </a:gs>
                  <a:gs pos="100000">
                    <a:srgbClr val="2894E4"/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ru-RU" sz="1350">
                  <a:solidFill>
                    <a:srgbClr val="FFFFFF"/>
                  </a:solidFill>
                  <a:latin typeface="Arial Narrow"/>
                  <a:ea typeface="+mn-ea"/>
                  <a:cs typeface="+mn-cs"/>
                </a:endParaRPr>
              </a:p>
            </p:txBody>
          </p:sp>
        </p:grpSp>
        <p:pic>
          <p:nvPicPr>
            <p:cNvPr id="65" name="Рисунок 64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802" y="1991606"/>
              <a:ext cx="237864" cy="2378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Рисунок 65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802" y="2375121"/>
              <a:ext cx="237864" cy="2378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Рисунок 6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8235" y="2795022"/>
              <a:ext cx="237864" cy="2378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Рисунок 67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802" y="3084311"/>
              <a:ext cx="237864" cy="2378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Рисунок 68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802" y="3361840"/>
              <a:ext cx="237864" cy="2378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Рисунок 69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802" y="3736514"/>
              <a:ext cx="237864" cy="2378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Рисунок 70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6538" y="4161454"/>
              <a:ext cx="237864" cy="2378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Рисунок 71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801" y="4460828"/>
              <a:ext cx="237864" cy="23786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2318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</a:t>
            </a:r>
            <a:r>
              <a:rPr lang="en-US" smtClean="0"/>
              <a:t>Python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Сферы применения </a:t>
            </a:r>
            <a:r>
              <a:rPr lang="en-US" dirty="0" smtClean="0"/>
              <a:t>Python</a:t>
            </a:r>
            <a:endParaRPr lang="ru-RU" dirty="0"/>
          </a:p>
        </p:txBody>
      </p:sp>
      <p:grpSp>
        <p:nvGrpSpPr>
          <p:cNvPr id="42" name="Группа 41"/>
          <p:cNvGrpSpPr/>
          <p:nvPr/>
        </p:nvGrpSpPr>
        <p:grpSpPr>
          <a:xfrm>
            <a:off x="647699" y="1558990"/>
            <a:ext cx="11052175" cy="3920809"/>
            <a:chOff x="1898703" y="1939990"/>
            <a:chExt cx="8394593" cy="2978020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1898703" y="1939990"/>
              <a:ext cx="2038042" cy="14502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EEF8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en-US" sz="2000" b="1" kern="1200" dirty="0">
                  <a:solidFill>
                    <a:srgbClr val="0079C2"/>
                  </a:solidFill>
                  <a:latin typeface="Arial Narrow" panose="020B0606020202030204" pitchFamily="34" charset="0"/>
                  <a:cs typeface="Arial"/>
                </a:rPr>
                <a:t>Web-</a:t>
              </a:r>
              <a:r>
                <a:rPr lang="ru-RU" sz="2000" b="1" kern="1200" dirty="0" smtClean="0">
                  <a:solidFill>
                    <a:srgbClr val="0079C2"/>
                  </a:solidFill>
                  <a:latin typeface="Arial Narrow" panose="020B0606020202030204" pitchFamily="34" charset="0"/>
                  <a:cs typeface="Arial"/>
                </a:rPr>
                <a:t>разработка</a:t>
              </a:r>
              <a:r>
                <a:rPr lang="ru-RU" sz="2000" b="1" kern="1200" dirty="0">
                  <a:solidFill>
                    <a:srgbClr val="0079C2"/>
                  </a:solidFill>
                  <a:latin typeface="Arial Narrow" panose="020B0606020202030204" pitchFamily="34" charset="0"/>
                  <a:cs typeface="Arial"/>
                </a:rPr>
                <a:t/>
              </a:r>
              <a:br>
                <a:rPr lang="ru-RU" sz="2000" b="1" kern="1200" dirty="0">
                  <a:solidFill>
                    <a:srgbClr val="0079C2"/>
                  </a:solidFill>
                  <a:latin typeface="Arial Narrow" panose="020B0606020202030204" pitchFamily="34" charset="0"/>
                  <a:cs typeface="Arial"/>
                </a:rPr>
              </a:br>
              <a:endParaRPr lang="en-US" sz="2000" b="1" kern="1200" dirty="0">
                <a:solidFill>
                  <a:srgbClr val="0079C2"/>
                </a:solidFill>
                <a:latin typeface="Arial Narrow" panose="020B0606020202030204" pitchFamily="34" charset="0"/>
                <a:cs typeface="Arial"/>
              </a:endParaRP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1898703" y="3467747"/>
              <a:ext cx="2038042" cy="1450263"/>
            </a:xfrm>
            <a:prstGeom prst="rect">
              <a:avLst/>
            </a:prstGeom>
            <a:solidFill>
              <a:srgbClr val="EEF8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ru-RU" sz="2000" b="1" kern="1200" dirty="0">
                  <a:solidFill>
                    <a:srgbClr val="0079C2"/>
                  </a:solidFill>
                  <a:latin typeface="Arial Narrow" panose="020B0606020202030204" pitchFamily="34" charset="0"/>
                  <a:cs typeface="Arial"/>
                </a:rPr>
                <a:t>Визуальный </a:t>
              </a:r>
              <a:r>
                <a:rPr lang="ru-RU" sz="2000" b="1" kern="1200" dirty="0" smtClean="0">
                  <a:solidFill>
                    <a:srgbClr val="0079C2"/>
                  </a:solidFill>
                  <a:latin typeface="Arial Narrow" panose="020B0606020202030204" pitchFamily="34" charset="0"/>
                  <a:cs typeface="Arial"/>
                </a:rPr>
                <a:t>интерфейс</a:t>
              </a:r>
            </a:p>
            <a:p>
              <a:pPr algn="ctr">
                <a:spcAft>
                  <a:spcPts val="600"/>
                </a:spcAft>
              </a:pPr>
              <a:endParaRPr lang="ru-RU" sz="2000" b="1" kern="1200" dirty="0">
                <a:solidFill>
                  <a:srgbClr val="0079C2"/>
                </a:solidFill>
                <a:latin typeface="Arial Narrow" panose="020B0606020202030204" pitchFamily="34" charset="0"/>
                <a:cs typeface="Arial"/>
              </a:endParaRP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4015677" y="1939990"/>
              <a:ext cx="2038042" cy="1450263"/>
            </a:xfrm>
            <a:prstGeom prst="rect">
              <a:avLst/>
            </a:prstGeom>
            <a:solidFill>
              <a:srgbClr val="EEF8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ru-RU" sz="2000" b="1" kern="1200" dirty="0">
                  <a:solidFill>
                    <a:srgbClr val="0079C2"/>
                  </a:solidFill>
                  <a:latin typeface="Arial Narrow" panose="020B0606020202030204" pitchFamily="34" charset="0"/>
                  <a:cs typeface="Arial"/>
                </a:rPr>
                <a:t>Базы </a:t>
              </a:r>
              <a:r>
                <a:rPr lang="ru-RU" sz="2000" b="1" kern="1200" dirty="0" smtClean="0">
                  <a:solidFill>
                    <a:srgbClr val="0079C2"/>
                  </a:solidFill>
                  <a:latin typeface="Arial Narrow" panose="020B0606020202030204" pitchFamily="34" charset="0"/>
                  <a:cs typeface="Arial"/>
                </a:rPr>
                <a:t>данных</a:t>
              </a:r>
            </a:p>
            <a:p>
              <a:pPr algn="ctr">
                <a:spcAft>
                  <a:spcPts val="600"/>
                </a:spcAft>
              </a:pPr>
              <a:endParaRPr lang="ru-RU" sz="2000" b="1" kern="1200" dirty="0">
                <a:solidFill>
                  <a:srgbClr val="0079C2"/>
                </a:solidFill>
                <a:latin typeface="Arial Narrow" panose="020B0606020202030204" pitchFamily="34" charset="0"/>
                <a:cs typeface="Arial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015677" y="3467747"/>
              <a:ext cx="2038042" cy="14502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EEF8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ru-RU" sz="2000" b="1" kern="1200" dirty="0">
                  <a:solidFill>
                    <a:srgbClr val="0079C2"/>
                  </a:solidFill>
                  <a:latin typeface="Arial Narrow" panose="020B0606020202030204" pitchFamily="34" charset="0"/>
                  <a:cs typeface="Arial"/>
                </a:rPr>
                <a:t>Системное программирование и </a:t>
              </a:r>
              <a:r>
                <a:rPr lang="ru-RU" sz="2000" b="1" kern="1200" dirty="0" smtClean="0">
                  <a:solidFill>
                    <a:srgbClr val="0079C2"/>
                  </a:solidFill>
                  <a:latin typeface="Arial Narrow" panose="020B0606020202030204" pitchFamily="34" charset="0"/>
                  <a:cs typeface="Arial"/>
                </a:rPr>
                <a:t>администрирование</a:t>
              </a:r>
            </a:p>
            <a:p>
              <a:pPr algn="ctr">
                <a:spcAft>
                  <a:spcPts val="600"/>
                </a:spcAft>
              </a:pPr>
              <a:endParaRPr lang="ru-RU" sz="2000" b="1" kern="1200" dirty="0">
                <a:solidFill>
                  <a:srgbClr val="0079C2"/>
                </a:solidFill>
                <a:latin typeface="Arial Narrow" panose="020B0606020202030204" pitchFamily="34" charset="0"/>
                <a:cs typeface="Arial"/>
              </a:endParaRP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6138280" y="1939990"/>
              <a:ext cx="2038042" cy="14502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EEF8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ru-RU" sz="2000" b="1" kern="1200" dirty="0">
                  <a:solidFill>
                    <a:srgbClr val="0079C2"/>
                  </a:solidFill>
                  <a:latin typeface="Arial Narrow" panose="020B0606020202030204" pitchFamily="34" charset="0"/>
                  <a:cs typeface="Arial"/>
                </a:rPr>
                <a:t>Сложные </a:t>
              </a:r>
              <a:r>
                <a:rPr lang="ru-RU" sz="2000" b="1" kern="1200" dirty="0" smtClean="0">
                  <a:solidFill>
                    <a:srgbClr val="0079C2"/>
                  </a:solidFill>
                  <a:latin typeface="Arial Narrow" panose="020B0606020202030204" pitchFamily="34" charset="0"/>
                  <a:cs typeface="Arial"/>
                </a:rPr>
                <a:t>расчёты</a:t>
              </a:r>
            </a:p>
            <a:p>
              <a:pPr algn="ctr">
                <a:spcAft>
                  <a:spcPts val="600"/>
                </a:spcAft>
              </a:pPr>
              <a:endParaRPr lang="ru-RU" sz="2000" b="1" kern="1200" dirty="0">
                <a:solidFill>
                  <a:srgbClr val="0079C2"/>
                </a:solidFill>
                <a:latin typeface="Arial Narrow" panose="020B0606020202030204" pitchFamily="34" charset="0"/>
                <a:cs typeface="Arial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6138280" y="3467747"/>
              <a:ext cx="2038042" cy="1450263"/>
            </a:xfrm>
            <a:prstGeom prst="rect">
              <a:avLst/>
            </a:prstGeom>
            <a:solidFill>
              <a:srgbClr val="EEF8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ru-RU" sz="2000" b="1" kern="1200" dirty="0">
                  <a:solidFill>
                    <a:srgbClr val="0079C2"/>
                  </a:solidFill>
                  <a:latin typeface="Arial Narrow" panose="020B0606020202030204" pitchFamily="34" charset="0"/>
                  <a:cs typeface="Arial"/>
                </a:rPr>
                <a:t>Аналитика </a:t>
              </a:r>
              <a:r>
                <a:rPr lang="ru-RU" sz="2000" b="1" kern="1200" dirty="0" smtClean="0">
                  <a:solidFill>
                    <a:srgbClr val="0079C2"/>
                  </a:solidFill>
                  <a:latin typeface="Arial Narrow" panose="020B0606020202030204" pitchFamily="34" charset="0"/>
                  <a:cs typeface="Arial"/>
                </a:rPr>
                <a:t>данных</a:t>
              </a:r>
            </a:p>
            <a:p>
              <a:pPr algn="ctr">
                <a:spcAft>
                  <a:spcPts val="600"/>
                </a:spcAft>
              </a:pPr>
              <a:endParaRPr lang="ru-RU" sz="2000" b="1" kern="1200" dirty="0">
                <a:solidFill>
                  <a:srgbClr val="0079C2"/>
                </a:solidFill>
                <a:latin typeface="Arial Narrow" panose="020B0606020202030204" pitchFamily="34" charset="0"/>
                <a:cs typeface="Arial"/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255254" y="1939990"/>
              <a:ext cx="2038042" cy="1450263"/>
            </a:xfrm>
            <a:prstGeom prst="rect">
              <a:avLst/>
            </a:prstGeom>
            <a:solidFill>
              <a:srgbClr val="EEF8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ru-RU" sz="2000" b="1" kern="1200" dirty="0">
                  <a:solidFill>
                    <a:srgbClr val="0079C2"/>
                  </a:solidFill>
                  <a:latin typeface="Arial Narrow" panose="020B0606020202030204" pitchFamily="34" charset="0"/>
                  <a:cs typeface="Arial"/>
                </a:rPr>
                <a:t>Машинное обучение</a:t>
              </a:r>
              <a:br>
                <a:rPr lang="ru-RU" sz="2000" b="1" kern="1200" dirty="0">
                  <a:solidFill>
                    <a:srgbClr val="0079C2"/>
                  </a:solidFill>
                  <a:latin typeface="Arial Narrow" panose="020B0606020202030204" pitchFamily="34" charset="0"/>
                  <a:cs typeface="Arial"/>
                </a:rPr>
              </a:br>
              <a:r>
                <a:rPr lang="ru-RU" sz="2000" b="1" kern="1200" dirty="0">
                  <a:solidFill>
                    <a:srgbClr val="0079C2"/>
                  </a:solidFill>
                  <a:latin typeface="Arial Narrow" panose="020B0606020202030204" pitchFamily="34" charset="0"/>
                  <a:cs typeface="Arial"/>
                </a:rPr>
                <a:t>и </a:t>
              </a:r>
              <a:r>
                <a:rPr lang="ru-RU" sz="2000" b="1" kern="1200" dirty="0" err="1" smtClean="0">
                  <a:solidFill>
                    <a:srgbClr val="0079C2"/>
                  </a:solidFill>
                  <a:latin typeface="Arial Narrow" panose="020B0606020202030204" pitchFamily="34" charset="0"/>
                  <a:cs typeface="Arial"/>
                </a:rPr>
                <a:t>нейросети</a:t>
              </a:r>
              <a:endParaRPr lang="ru-RU" sz="2000" b="1" kern="1200" dirty="0" smtClean="0">
                <a:solidFill>
                  <a:srgbClr val="0079C2"/>
                </a:solidFill>
                <a:latin typeface="Arial Narrow" panose="020B0606020202030204" pitchFamily="34" charset="0"/>
                <a:cs typeface="Arial"/>
              </a:endParaRPr>
            </a:p>
            <a:p>
              <a:pPr algn="ctr">
                <a:spcAft>
                  <a:spcPts val="600"/>
                </a:spcAft>
              </a:pPr>
              <a:endParaRPr lang="ru-RU" sz="2000" b="1" kern="1200" dirty="0">
                <a:solidFill>
                  <a:srgbClr val="0079C2"/>
                </a:solidFill>
                <a:latin typeface="Arial Narrow" panose="020B0606020202030204" pitchFamily="34" charset="0"/>
                <a:cs typeface="Arial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255254" y="3467747"/>
              <a:ext cx="2038042" cy="14502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EEF8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ru-RU" sz="2000" b="1" kern="1200" dirty="0">
                  <a:solidFill>
                    <a:srgbClr val="0079C2"/>
                  </a:solidFill>
                  <a:latin typeface="Arial Narrow" panose="020B0606020202030204" pitchFamily="34" charset="0"/>
                  <a:cs typeface="Arial"/>
                </a:rPr>
                <a:t>Автоматизация</a:t>
              </a:r>
            </a:p>
            <a:p>
              <a:pPr algn="ctr">
                <a:spcAft>
                  <a:spcPts val="600"/>
                </a:spcAft>
              </a:pPr>
              <a:r>
                <a:rPr lang="ru-RU" sz="2000" b="1" kern="1200" dirty="0" smtClean="0">
                  <a:solidFill>
                    <a:srgbClr val="0079C2"/>
                  </a:solidFill>
                  <a:latin typeface="Arial Narrow" panose="020B0606020202030204" pitchFamily="34" charset="0"/>
                  <a:cs typeface="Arial"/>
                </a:rPr>
                <a:t>бизнес-процессов</a:t>
              </a:r>
            </a:p>
            <a:p>
              <a:pPr algn="ctr">
                <a:spcAft>
                  <a:spcPts val="600"/>
                </a:spcAft>
              </a:pPr>
              <a:endParaRPr lang="ru-RU" sz="2000" b="1" kern="1200" dirty="0">
                <a:solidFill>
                  <a:srgbClr val="0079C2"/>
                </a:solidFill>
                <a:latin typeface="Arial Narrow" panose="020B0606020202030204" pitchFamily="34" charset="0"/>
                <a:cs typeface="Arial"/>
              </a:endParaRPr>
            </a:p>
          </p:txBody>
        </p:sp>
        <p:sp>
          <p:nvSpPr>
            <p:cNvPr id="12" name="Полилиния: фигура 43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7ABC004B-0171-9E37-73CA-CEAC90446144}"/>
                </a:ext>
              </a:extLst>
            </p:cNvPr>
            <p:cNvSpPr/>
            <p:nvPr/>
          </p:nvSpPr>
          <p:spPr>
            <a:xfrm>
              <a:off x="9134398" y="2927199"/>
              <a:ext cx="361153" cy="373118"/>
            </a:xfrm>
            <a:custGeom>
              <a:avLst/>
              <a:gdLst>
                <a:gd name="connsiteX0" fmla="*/ 2609598 w 4589585"/>
                <a:gd name="connsiteY0" fmla="*/ 8497 h 4741642"/>
                <a:gd name="connsiteX1" fmla="*/ 1804564 w 4589585"/>
                <a:gd name="connsiteY1" fmla="*/ 339729 h 4741642"/>
                <a:gd name="connsiteX2" fmla="*/ 1757244 w 4589585"/>
                <a:gd name="connsiteY2" fmla="*/ 378943 h 4741642"/>
                <a:gd name="connsiteX3" fmla="*/ 1377016 w 4589585"/>
                <a:gd name="connsiteY3" fmla="*/ 381429 h 4741642"/>
                <a:gd name="connsiteX4" fmla="*/ 996797 w 4589585"/>
                <a:gd name="connsiteY4" fmla="*/ 383915 h 4741642"/>
                <a:gd name="connsiteX5" fmla="*/ 772626 w 4589585"/>
                <a:gd name="connsiteY5" fmla="*/ 733959 h 4741642"/>
                <a:gd name="connsiteX6" fmla="*/ 548455 w 4589585"/>
                <a:gd name="connsiteY6" fmla="*/ 1084003 h 4741642"/>
                <a:gd name="connsiteX7" fmla="*/ 346963 w 4589585"/>
                <a:gd name="connsiteY7" fmla="*/ 1084003 h 4741642"/>
                <a:gd name="connsiteX8" fmla="*/ 124754 w 4589585"/>
                <a:gd name="connsiteY8" fmla="*/ 1106044 h 4741642"/>
                <a:gd name="connsiteX9" fmla="*/ 118877 w 4589585"/>
                <a:gd name="connsiteY9" fmla="*/ 1177129 h 4741642"/>
                <a:gd name="connsiteX10" fmla="*/ 370118 w 4589585"/>
                <a:gd name="connsiteY10" fmla="*/ 1198303 h 4741642"/>
                <a:gd name="connsiteX11" fmla="*/ 619616 w 4589585"/>
                <a:gd name="connsiteY11" fmla="*/ 1182815 h 4741642"/>
                <a:gd name="connsiteX12" fmla="*/ 847188 w 4589585"/>
                <a:gd name="connsiteY12" fmla="*/ 832772 h 4741642"/>
                <a:gd name="connsiteX13" fmla="*/ 1061681 w 4589585"/>
                <a:gd name="connsiteY13" fmla="*/ 498215 h 4741642"/>
                <a:gd name="connsiteX14" fmla="*/ 1729774 w 4589585"/>
                <a:gd name="connsiteY14" fmla="*/ 495768 h 4741642"/>
                <a:gd name="connsiteX15" fmla="*/ 2397877 w 4589585"/>
                <a:gd name="connsiteY15" fmla="*/ 493329 h 4741642"/>
                <a:gd name="connsiteX16" fmla="*/ 2565412 w 4589585"/>
                <a:gd name="connsiteY16" fmla="*/ 566529 h 4741642"/>
                <a:gd name="connsiteX17" fmla="*/ 2732947 w 4589585"/>
                <a:gd name="connsiteY17" fmla="*/ 639738 h 4741642"/>
                <a:gd name="connsiteX18" fmla="*/ 2733157 w 4589585"/>
                <a:gd name="connsiteY18" fmla="*/ 697564 h 4741642"/>
                <a:gd name="connsiteX19" fmla="*/ 2808414 w 4589585"/>
                <a:gd name="connsiteY19" fmla="*/ 866852 h 4741642"/>
                <a:gd name="connsiteX20" fmla="*/ 3019850 w 4589585"/>
                <a:gd name="connsiteY20" fmla="*/ 907381 h 4741642"/>
                <a:gd name="connsiteX21" fmla="*/ 3163344 w 4589585"/>
                <a:gd name="connsiteY21" fmla="*/ 703898 h 4741642"/>
                <a:gd name="connsiteX22" fmla="*/ 3044624 w 4589585"/>
                <a:gd name="connsiteY22" fmla="*/ 508207 h 4741642"/>
                <a:gd name="connsiteX23" fmla="*/ 2818424 w 4589585"/>
                <a:gd name="connsiteY23" fmla="*/ 527019 h 4741642"/>
                <a:gd name="connsiteX24" fmla="*/ 2621409 w 4589585"/>
                <a:gd name="connsiteY24" fmla="*/ 463630 h 4741642"/>
                <a:gd name="connsiteX25" fmla="*/ 2442435 w 4589585"/>
                <a:gd name="connsiteY25" fmla="*/ 383915 h 4741642"/>
                <a:gd name="connsiteX26" fmla="*/ 2194785 w 4589585"/>
                <a:gd name="connsiteY26" fmla="*/ 379153 h 4741642"/>
                <a:gd name="connsiteX27" fmla="*/ 1947135 w 4589585"/>
                <a:gd name="connsiteY27" fmla="*/ 374390 h 4741642"/>
                <a:gd name="connsiteX28" fmla="*/ 2009342 w 4589585"/>
                <a:gd name="connsiteY28" fmla="*/ 335081 h 4741642"/>
                <a:gd name="connsiteX29" fmla="*/ 2322220 w 4589585"/>
                <a:gd name="connsiteY29" fmla="*/ 188672 h 4741642"/>
                <a:gd name="connsiteX30" fmla="*/ 2751997 w 4589585"/>
                <a:gd name="connsiteY30" fmla="*/ 121978 h 4741642"/>
                <a:gd name="connsiteX31" fmla="*/ 3181775 w 4589585"/>
                <a:gd name="connsiteY31" fmla="*/ 188672 h 4741642"/>
                <a:gd name="connsiteX32" fmla="*/ 4109138 w 4589585"/>
                <a:gd name="connsiteY32" fmla="*/ 1236403 h 4741642"/>
                <a:gd name="connsiteX33" fmla="*/ 4120625 w 4589585"/>
                <a:gd name="connsiteY33" fmla="*/ 1696822 h 4741642"/>
                <a:gd name="connsiteX34" fmla="*/ 4106309 w 4589585"/>
                <a:gd name="connsiteY34" fmla="*/ 1790520 h 4741642"/>
                <a:gd name="connsiteX35" fmla="*/ 4247194 w 4589585"/>
                <a:gd name="connsiteY35" fmla="*/ 2049247 h 4741642"/>
                <a:gd name="connsiteX36" fmla="*/ 4388078 w 4589585"/>
                <a:gd name="connsiteY36" fmla="*/ 2307966 h 4741642"/>
                <a:gd name="connsiteX37" fmla="*/ 4266701 w 4589585"/>
                <a:gd name="connsiteY37" fmla="*/ 2355591 h 4741642"/>
                <a:gd name="connsiteX38" fmla="*/ 4039539 w 4589585"/>
                <a:gd name="connsiteY38" fmla="*/ 2496046 h 4741642"/>
                <a:gd name="connsiteX39" fmla="*/ 3980417 w 4589585"/>
                <a:gd name="connsiteY39" fmla="*/ 2907393 h 4741642"/>
                <a:gd name="connsiteX40" fmla="*/ 3929316 w 4589585"/>
                <a:gd name="connsiteY40" fmla="*/ 3217232 h 4741642"/>
                <a:gd name="connsiteX41" fmla="*/ 3648204 w 4589585"/>
                <a:gd name="connsiteY41" fmla="*/ 3227128 h 4741642"/>
                <a:gd name="connsiteX42" fmla="*/ 3377361 w 4589585"/>
                <a:gd name="connsiteY42" fmla="*/ 3244549 h 4741642"/>
                <a:gd name="connsiteX43" fmla="*/ 3361597 w 4589585"/>
                <a:gd name="connsiteY43" fmla="*/ 3492199 h 4741642"/>
                <a:gd name="connsiteX44" fmla="*/ 3361597 w 4589585"/>
                <a:gd name="connsiteY44" fmla="*/ 3722428 h 4741642"/>
                <a:gd name="connsiteX45" fmla="*/ 2723422 w 4589585"/>
                <a:gd name="connsiteY45" fmla="*/ 3722428 h 4741642"/>
                <a:gd name="connsiteX46" fmla="*/ 2085247 w 4589585"/>
                <a:gd name="connsiteY46" fmla="*/ 3722428 h 4741642"/>
                <a:gd name="connsiteX47" fmla="*/ 2085114 w 4589585"/>
                <a:gd name="connsiteY47" fmla="*/ 3239034 h 4741642"/>
                <a:gd name="connsiteX48" fmla="*/ 2079589 w 4589585"/>
                <a:gd name="connsiteY48" fmla="*/ 2735543 h 4741642"/>
                <a:gd name="connsiteX49" fmla="*/ 1985063 w 4589585"/>
                <a:gd name="connsiteY49" fmla="*/ 2656504 h 4741642"/>
                <a:gd name="connsiteX50" fmla="*/ 1831044 w 4589585"/>
                <a:gd name="connsiteY50" fmla="*/ 2536518 h 4741642"/>
                <a:gd name="connsiteX51" fmla="*/ 1766160 w 4589585"/>
                <a:gd name="connsiteY51" fmla="*/ 2475472 h 4741642"/>
                <a:gd name="connsiteX52" fmla="*/ 1967089 w 4589585"/>
                <a:gd name="connsiteY52" fmla="*/ 2475063 h 4741642"/>
                <a:gd name="connsiteX53" fmla="*/ 2168019 w 4589585"/>
                <a:gd name="connsiteY53" fmla="*/ 2474653 h 4741642"/>
                <a:gd name="connsiteX54" fmla="*/ 2351538 w 4589585"/>
                <a:gd name="connsiteY54" fmla="*/ 2750268 h 4741642"/>
                <a:gd name="connsiteX55" fmla="*/ 2549057 w 4589585"/>
                <a:gd name="connsiteY55" fmla="*/ 3031256 h 4741642"/>
                <a:gd name="connsiteX56" fmla="*/ 2704306 w 4589585"/>
                <a:gd name="connsiteY56" fmla="*/ 3036628 h 4741642"/>
                <a:gd name="connsiteX57" fmla="*/ 2845552 w 4589585"/>
                <a:gd name="connsiteY57" fmla="*/ 3036628 h 4741642"/>
                <a:gd name="connsiteX58" fmla="*/ 2866307 w 4589585"/>
                <a:gd name="connsiteY58" fmla="*/ 3079500 h 4741642"/>
                <a:gd name="connsiteX59" fmla="*/ 3215855 w 4589585"/>
                <a:gd name="connsiteY59" fmla="*/ 3130659 h 4741642"/>
                <a:gd name="connsiteX60" fmla="*/ 3089420 w 4589585"/>
                <a:gd name="connsiteY60" fmla="*/ 2765527 h 4741642"/>
                <a:gd name="connsiteX61" fmla="*/ 2865773 w 4589585"/>
                <a:gd name="connsiteY61" fmla="*/ 2885247 h 4741642"/>
                <a:gd name="connsiteX62" fmla="*/ 2846857 w 4589585"/>
                <a:gd name="connsiteY62" fmla="*/ 2922328 h 4741642"/>
                <a:gd name="connsiteX63" fmla="*/ 2725613 w 4589585"/>
                <a:gd name="connsiteY63" fmla="*/ 2922100 h 4741642"/>
                <a:gd name="connsiteX64" fmla="*/ 2604360 w 4589585"/>
                <a:gd name="connsiteY64" fmla="*/ 2921871 h 4741642"/>
                <a:gd name="connsiteX65" fmla="*/ 2461485 w 4589585"/>
                <a:gd name="connsiteY65" fmla="*/ 2706720 h 4741642"/>
                <a:gd name="connsiteX66" fmla="*/ 2315438 w 4589585"/>
                <a:gd name="connsiteY66" fmla="*/ 2483111 h 4741642"/>
                <a:gd name="connsiteX67" fmla="*/ 2531931 w 4589585"/>
                <a:gd name="connsiteY67" fmla="*/ 2474653 h 4741642"/>
                <a:gd name="connsiteX68" fmla="*/ 2751607 w 4589585"/>
                <a:gd name="connsiteY68" fmla="*/ 2474653 h 4741642"/>
                <a:gd name="connsiteX69" fmla="*/ 2770523 w 4589585"/>
                <a:gd name="connsiteY69" fmla="*/ 2511734 h 4741642"/>
                <a:gd name="connsiteX70" fmla="*/ 2990951 w 4589585"/>
                <a:gd name="connsiteY70" fmla="*/ 2632787 h 4741642"/>
                <a:gd name="connsiteX71" fmla="*/ 3180413 w 4589585"/>
                <a:gd name="connsiteY71" fmla="*/ 2415427 h 4741642"/>
                <a:gd name="connsiteX72" fmla="*/ 3106584 w 4589585"/>
                <a:gd name="connsiteY72" fmla="*/ 2253835 h 4741642"/>
                <a:gd name="connsiteX73" fmla="*/ 2771638 w 4589585"/>
                <a:gd name="connsiteY73" fmla="*/ 2321101 h 4741642"/>
                <a:gd name="connsiteX74" fmla="*/ 2751559 w 4589585"/>
                <a:gd name="connsiteY74" fmla="*/ 2360458 h 4741642"/>
                <a:gd name="connsiteX75" fmla="*/ 1892652 w 4589585"/>
                <a:gd name="connsiteY75" fmla="*/ 2358019 h 4741642"/>
                <a:gd name="connsiteX76" fmla="*/ 1033754 w 4589585"/>
                <a:gd name="connsiteY76" fmla="*/ 2355591 h 4741642"/>
                <a:gd name="connsiteX77" fmla="*/ 793133 w 4589585"/>
                <a:gd name="connsiteY77" fmla="*/ 2013500 h 4741642"/>
                <a:gd name="connsiteX78" fmla="*/ 540216 w 4589585"/>
                <a:gd name="connsiteY78" fmla="*/ 1663599 h 4741642"/>
                <a:gd name="connsiteX79" fmla="*/ 339362 w 4589585"/>
                <a:gd name="connsiteY79" fmla="*/ 1655646 h 4741642"/>
                <a:gd name="connsiteX80" fmla="*/ 127431 w 4589585"/>
                <a:gd name="connsiteY80" fmla="*/ 1678887 h 4741642"/>
                <a:gd name="connsiteX81" fmla="*/ 118877 w 4589585"/>
                <a:gd name="connsiteY81" fmla="*/ 1748629 h 4741642"/>
                <a:gd name="connsiteX82" fmla="*/ 307130 w 4589585"/>
                <a:gd name="connsiteY82" fmla="*/ 1769803 h 4741642"/>
                <a:gd name="connsiteX83" fmla="*/ 480561 w 4589585"/>
                <a:gd name="connsiteY83" fmla="*/ 1769803 h 4741642"/>
                <a:gd name="connsiteX84" fmla="*/ 721610 w 4589585"/>
                <a:gd name="connsiteY84" fmla="*/ 2112732 h 4741642"/>
                <a:gd name="connsiteX85" fmla="*/ 980404 w 4589585"/>
                <a:gd name="connsiteY85" fmla="*/ 2465157 h 4741642"/>
                <a:gd name="connsiteX86" fmla="*/ 1304473 w 4589585"/>
                <a:gd name="connsiteY86" fmla="*/ 2474653 h 4741642"/>
                <a:gd name="connsiteX87" fmla="*/ 1610797 w 4589585"/>
                <a:gd name="connsiteY87" fmla="*/ 2474653 h 4741642"/>
                <a:gd name="connsiteX88" fmla="*/ 1678263 w 4589585"/>
                <a:gd name="connsiteY88" fmla="*/ 2546891 h 4741642"/>
                <a:gd name="connsiteX89" fmla="*/ 1930466 w 4589585"/>
                <a:gd name="connsiteY89" fmla="*/ 2756145 h 4741642"/>
                <a:gd name="connsiteX90" fmla="*/ 1961422 w 4589585"/>
                <a:gd name="connsiteY90" fmla="*/ 2774033 h 4741642"/>
                <a:gd name="connsiteX91" fmla="*/ 1961422 w 4589585"/>
                <a:gd name="connsiteY91" fmla="*/ 3248054 h 4741642"/>
                <a:gd name="connsiteX92" fmla="*/ 1961422 w 4589585"/>
                <a:gd name="connsiteY92" fmla="*/ 3722066 h 4741642"/>
                <a:gd name="connsiteX93" fmla="*/ 1935228 w 4589585"/>
                <a:gd name="connsiteY93" fmla="*/ 3728362 h 4741642"/>
                <a:gd name="connsiteX94" fmla="*/ 1776094 w 4589585"/>
                <a:gd name="connsiteY94" fmla="*/ 4024847 h 4741642"/>
                <a:gd name="connsiteX95" fmla="*/ 1782666 w 4589585"/>
                <a:gd name="connsiteY95" fmla="*/ 4046278 h 4741642"/>
                <a:gd name="connsiteX96" fmla="*/ 1476762 w 4589585"/>
                <a:gd name="connsiteY96" fmla="*/ 4046278 h 4741642"/>
                <a:gd name="connsiteX97" fmla="*/ 1170980 w 4589585"/>
                <a:gd name="connsiteY97" fmla="*/ 4034372 h 4741642"/>
                <a:gd name="connsiteX98" fmla="*/ 1237360 w 4589585"/>
                <a:gd name="connsiteY98" fmla="*/ 3962172 h 4741642"/>
                <a:gd name="connsiteX99" fmla="*/ 1293234 w 4589585"/>
                <a:gd name="connsiteY99" fmla="*/ 3940503 h 4741642"/>
                <a:gd name="connsiteX100" fmla="*/ 1340335 w 4589585"/>
                <a:gd name="connsiteY100" fmla="*/ 3974345 h 4741642"/>
                <a:gd name="connsiteX101" fmla="*/ 1411049 w 4589585"/>
                <a:gd name="connsiteY101" fmla="*/ 4008178 h 4741642"/>
                <a:gd name="connsiteX102" fmla="*/ 1618522 w 4589585"/>
                <a:gd name="connsiteY102" fmla="*/ 3798771 h 4741642"/>
                <a:gd name="connsiteX103" fmla="*/ 1585185 w 4589585"/>
                <a:gd name="connsiteY103" fmla="*/ 3729324 h 4741642"/>
                <a:gd name="connsiteX104" fmla="*/ 1551847 w 4589585"/>
                <a:gd name="connsiteY104" fmla="*/ 3671250 h 4741642"/>
                <a:gd name="connsiteX105" fmla="*/ 1573278 w 4589585"/>
                <a:gd name="connsiteY105" fmla="*/ 3607499 h 4741642"/>
                <a:gd name="connsiteX106" fmla="*/ 1594710 w 4589585"/>
                <a:gd name="connsiteY106" fmla="*/ 3552321 h 4741642"/>
                <a:gd name="connsiteX107" fmla="*/ 1650850 w 4589585"/>
                <a:gd name="connsiteY107" fmla="*/ 3542358 h 4741642"/>
                <a:gd name="connsiteX108" fmla="*/ 1742347 w 4589585"/>
                <a:gd name="connsiteY108" fmla="*/ 3365241 h 4741642"/>
                <a:gd name="connsiteX109" fmla="*/ 1650774 w 4589585"/>
                <a:gd name="connsiteY109" fmla="*/ 3188895 h 4741642"/>
                <a:gd name="connsiteX110" fmla="*/ 1582584 w 4589585"/>
                <a:gd name="connsiteY110" fmla="*/ 3147566 h 4741642"/>
                <a:gd name="connsiteX111" fmla="*/ 1560810 w 4589585"/>
                <a:gd name="connsiteY111" fmla="*/ 3088378 h 4741642"/>
                <a:gd name="connsiteX112" fmla="*/ 1583756 w 4589585"/>
                <a:gd name="connsiteY112" fmla="*/ 3007548 h 4741642"/>
                <a:gd name="connsiteX113" fmla="*/ 1618522 w 4589585"/>
                <a:gd name="connsiteY113" fmla="*/ 2934606 h 4741642"/>
                <a:gd name="connsiteX114" fmla="*/ 1411458 w 4589585"/>
                <a:gd name="connsiteY114" fmla="*/ 2722303 h 4741642"/>
                <a:gd name="connsiteX115" fmla="*/ 1341221 w 4589585"/>
                <a:gd name="connsiteY115" fmla="*/ 2756431 h 4741642"/>
                <a:gd name="connsiteX116" fmla="*/ 1294729 w 4589585"/>
                <a:gd name="connsiteY116" fmla="*/ 2790559 h 4741642"/>
                <a:gd name="connsiteX117" fmla="*/ 1237541 w 4589585"/>
                <a:gd name="connsiteY117" fmla="*/ 2768385 h 4741642"/>
                <a:gd name="connsiteX118" fmla="*/ 1174705 w 4589585"/>
                <a:gd name="connsiteY118" fmla="*/ 2712826 h 4741642"/>
                <a:gd name="connsiteX119" fmla="*/ 1133052 w 4589585"/>
                <a:gd name="connsiteY119" fmla="*/ 2598640 h 4741642"/>
                <a:gd name="connsiteX120" fmla="*/ 991977 w 4589585"/>
                <a:gd name="connsiteY120" fmla="*/ 2588953 h 4741642"/>
                <a:gd name="connsiteX121" fmla="*/ 826423 w 4589585"/>
                <a:gd name="connsiteY121" fmla="*/ 2685498 h 4741642"/>
                <a:gd name="connsiteX122" fmla="*/ 816355 w 4589585"/>
                <a:gd name="connsiteY122" fmla="*/ 2746116 h 4741642"/>
                <a:gd name="connsiteX123" fmla="*/ 759243 w 4589585"/>
                <a:gd name="connsiteY123" fmla="*/ 2768442 h 4741642"/>
                <a:gd name="connsiteX124" fmla="*/ 702131 w 4589585"/>
                <a:gd name="connsiteY124" fmla="*/ 2790778 h 4741642"/>
                <a:gd name="connsiteX125" fmla="*/ 652420 w 4589585"/>
                <a:gd name="connsiteY125" fmla="*/ 2756536 h 4741642"/>
                <a:gd name="connsiteX126" fmla="*/ 583764 w 4589585"/>
                <a:gd name="connsiteY126" fmla="*/ 2722303 h 4741642"/>
                <a:gd name="connsiteX127" fmla="*/ 472541 w 4589585"/>
                <a:gd name="connsiteY127" fmla="*/ 2816219 h 4741642"/>
                <a:gd name="connsiteX128" fmla="*/ 413467 w 4589585"/>
                <a:gd name="connsiteY128" fmla="*/ 3010710 h 4741642"/>
                <a:gd name="connsiteX129" fmla="*/ 446652 w 4589585"/>
                <a:gd name="connsiteY129" fmla="*/ 3060698 h 4741642"/>
                <a:gd name="connsiteX130" fmla="*/ 423525 w 4589585"/>
                <a:gd name="connsiteY130" fmla="*/ 3117714 h 4741642"/>
                <a:gd name="connsiteX131" fmla="*/ 306749 w 4589585"/>
                <a:gd name="connsiteY131" fmla="*/ 3198677 h 4741642"/>
                <a:gd name="connsiteX132" fmla="*/ 255666 w 4589585"/>
                <a:gd name="connsiteY132" fmla="*/ 3245016 h 4741642"/>
                <a:gd name="connsiteX133" fmla="*/ 263962 w 4589585"/>
                <a:gd name="connsiteY133" fmla="*/ 3514840 h 4741642"/>
                <a:gd name="connsiteX134" fmla="*/ 338257 w 4589585"/>
                <a:gd name="connsiteY134" fmla="*/ 3541453 h 4741642"/>
                <a:gd name="connsiteX135" fmla="*/ 400398 w 4589585"/>
                <a:gd name="connsiteY135" fmla="*/ 3555741 h 4741642"/>
                <a:gd name="connsiteX136" fmla="*/ 423525 w 4589585"/>
                <a:gd name="connsiteY136" fmla="*/ 3612767 h 4741642"/>
                <a:gd name="connsiteX137" fmla="*/ 446652 w 4589585"/>
                <a:gd name="connsiteY137" fmla="*/ 3669783 h 4741642"/>
                <a:gd name="connsiteX138" fmla="*/ 413467 w 4589585"/>
                <a:gd name="connsiteY138" fmla="*/ 3719771 h 4741642"/>
                <a:gd name="connsiteX139" fmla="*/ 470512 w 4589585"/>
                <a:gd name="connsiteY139" fmla="*/ 3915309 h 4741642"/>
                <a:gd name="connsiteX140" fmla="*/ 582040 w 4589585"/>
                <a:gd name="connsiteY140" fmla="*/ 4008178 h 4741642"/>
                <a:gd name="connsiteX141" fmla="*/ 654049 w 4589585"/>
                <a:gd name="connsiteY141" fmla="*/ 3973669 h 4741642"/>
                <a:gd name="connsiteX142" fmla="*/ 704141 w 4589585"/>
                <a:gd name="connsiteY142" fmla="*/ 3939169 h 4741642"/>
                <a:gd name="connsiteX143" fmla="*/ 754138 w 4589585"/>
                <a:gd name="connsiteY143" fmla="*/ 3960372 h 4741642"/>
                <a:gd name="connsiteX144" fmla="*/ 822137 w 4589585"/>
                <a:gd name="connsiteY144" fmla="*/ 4020084 h 4741642"/>
                <a:gd name="connsiteX145" fmla="*/ 828309 w 4589585"/>
                <a:gd name="connsiteY145" fmla="*/ 4046278 h 4741642"/>
                <a:gd name="connsiteX146" fmla="*/ 429554 w 4589585"/>
                <a:gd name="connsiteY146" fmla="*/ 4046278 h 4741642"/>
                <a:gd name="connsiteX147" fmla="*/ 15036 w 4589585"/>
                <a:gd name="connsiteY147" fmla="*/ 4063699 h 4741642"/>
                <a:gd name="connsiteX148" fmla="*/ 18322 w 4589585"/>
                <a:gd name="connsiteY148" fmla="*/ 4141528 h 4741642"/>
                <a:gd name="connsiteX149" fmla="*/ 1870087 w 4589585"/>
                <a:gd name="connsiteY149" fmla="*/ 4160578 h 4741642"/>
                <a:gd name="connsiteX150" fmla="*/ 3702802 w 4589585"/>
                <a:gd name="connsiteY150" fmla="*/ 4160578 h 4741642"/>
                <a:gd name="connsiteX151" fmla="*/ 3727462 w 4589585"/>
                <a:gd name="connsiteY151" fmla="*/ 4189886 h 4741642"/>
                <a:gd name="connsiteX152" fmla="*/ 3729138 w 4589585"/>
                <a:gd name="connsiteY152" fmla="*/ 4300539 h 4741642"/>
                <a:gd name="connsiteX153" fmla="*/ 3706145 w 4589585"/>
                <a:gd name="connsiteY153" fmla="*/ 4327266 h 4741642"/>
                <a:gd name="connsiteX154" fmla="*/ 2371054 w 4589585"/>
                <a:gd name="connsiteY154" fmla="*/ 4332028 h 4741642"/>
                <a:gd name="connsiteX155" fmla="*/ 1022438 w 4589585"/>
                <a:gd name="connsiteY155" fmla="*/ 4355279 h 4741642"/>
                <a:gd name="connsiteX156" fmla="*/ 1027972 w 4589585"/>
                <a:gd name="connsiteY156" fmla="*/ 4427278 h 4741642"/>
                <a:gd name="connsiteX157" fmla="*/ 2376065 w 4589585"/>
                <a:gd name="connsiteY157" fmla="*/ 4446328 h 4741642"/>
                <a:gd name="connsiteX158" fmla="*/ 3803005 w 4589585"/>
                <a:gd name="connsiteY158" fmla="*/ 4391055 h 4741642"/>
                <a:gd name="connsiteX159" fmla="*/ 3700287 w 4589585"/>
                <a:gd name="connsiteY159" fmla="*/ 4048697 h 4741642"/>
                <a:gd name="connsiteX160" fmla="*/ 3662578 w 4589585"/>
                <a:gd name="connsiteY160" fmla="*/ 4028314 h 4741642"/>
                <a:gd name="connsiteX161" fmla="*/ 3673655 w 4589585"/>
                <a:gd name="connsiteY161" fmla="*/ 3949447 h 4741642"/>
                <a:gd name="connsiteX162" fmla="*/ 3651843 w 4589585"/>
                <a:gd name="connsiteY162" fmla="*/ 3837919 h 4741642"/>
                <a:gd name="connsiteX163" fmla="*/ 3516378 w 4589585"/>
                <a:gd name="connsiteY163" fmla="*/ 3732315 h 4741642"/>
                <a:gd name="connsiteX164" fmla="*/ 3475897 w 4589585"/>
                <a:gd name="connsiteY164" fmla="*/ 3721695 h 4741642"/>
                <a:gd name="connsiteX165" fmla="*/ 3475897 w 4589585"/>
                <a:gd name="connsiteY165" fmla="*/ 3526794 h 4741642"/>
                <a:gd name="connsiteX166" fmla="*/ 3475897 w 4589585"/>
                <a:gd name="connsiteY166" fmla="*/ 3331903 h 4741642"/>
                <a:gd name="connsiteX167" fmla="*/ 3717289 w 4589585"/>
                <a:gd name="connsiteY167" fmla="*/ 3331903 h 4741642"/>
                <a:gd name="connsiteX168" fmla="*/ 4000658 w 4589585"/>
                <a:gd name="connsiteY168" fmla="*/ 3309729 h 4741642"/>
                <a:gd name="connsiteX169" fmla="*/ 4071210 w 4589585"/>
                <a:gd name="connsiteY169" fmla="*/ 3241444 h 4741642"/>
                <a:gd name="connsiteX170" fmla="*/ 4099785 w 4589585"/>
                <a:gd name="connsiteY170" fmla="*/ 3195324 h 4741642"/>
                <a:gd name="connsiteX171" fmla="*/ 4104547 w 4589585"/>
                <a:gd name="connsiteY171" fmla="*/ 2899287 h 4741642"/>
                <a:gd name="connsiteX172" fmla="*/ 4343244 w 4589585"/>
                <a:gd name="connsiteY172" fmla="*/ 2450479 h 4741642"/>
                <a:gd name="connsiteX173" fmla="*/ 4523647 w 4589585"/>
                <a:gd name="connsiteY173" fmla="*/ 2342922 h 4741642"/>
                <a:gd name="connsiteX174" fmla="*/ 4375438 w 4589585"/>
                <a:gd name="connsiteY174" fmla="*/ 2043418 h 4741642"/>
                <a:gd name="connsiteX175" fmla="*/ 4227239 w 4589585"/>
                <a:gd name="connsiteY175" fmla="*/ 1770432 h 4741642"/>
                <a:gd name="connsiteX176" fmla="*/ 4238583 w 4589585"/>
                <a:gd name="connsiteY176" fmla="*/ 1692832 h 4741642"/>
                <a:gd name="connsiteX177" fmla="*/ 4220047 w 4589585"/>
                <a:gd name="connsiteY177" fmla="*/ 1196674 h 4741642"/>
                <a:gd name="connsiteX178" fmla="*/ 3559222 w 4589585"/>
                <a:gd name="connsiteY178" fmla="*/ 241602 h 4741642"/>
                <a:gd name="connsiteX179" fmla="*/ 2874393 w 4589585"/>
                <a:gd name="connsiteY179" fmla="*/ 7887 h 4741642"/>
                <a:gd name="connsiteX180" fmla="*/ 2609598 w 4589585"/>
                <a:gd name="connsiteY180" fmla="*/ 8497 h 4741642"/>
                <a:gd name="connsiteX181" fmla="*/ 2868469 w 4589585"/>
                <a:gd name="connsiteY181" fmla="*/ 279645 h 4741642"/>
                <a:gd name="connsiteX182" fmla="*/ 2865592 w 4589585"/>
                <a:gd name="connsiteY182" fmla="*/ 364227 h 4741642"/>
                <a:gd name="connsiteX183" fmla="*/ 3013763 w 4589585"/>
                <a:gd name="connsiteY183" fmla="*/ 379296 h 4741642"/>
                <a:gd name="connsiteX184" fmla="*/ 3006791 w 4589585"/>
                <a:gd name="connsiteY184" fmla="*/ 289980 h 4741642"/>
                <a:gd name="connsiteX185" fmla="*/ 2868469 w 4589585"/>
                <a:gd name="connsiteY185" fmla="*/ 279645 h 4741642"/>
                <a:gd name="connsiteX186" fmla="*/ 3119472 w 4589585"/>
                <a:gd name="connsiteY186" fmla="*/ 349740 h 4741642"/>
                <a:gd name="connsiteX187" fmla="*/ 3106089 w 4589585"/>
                <a:gd name="connsiteY187" fmla="*/ 394983 h 4741642"/>
                <a:gd name="connsiteX188" fmla="*/ 3163744 w 4589585"/>
                <a:gd name="connsiteY188" fmla="*/ 449295 h 4741642"/>
                <a:gd name="connsiteX189" fmla="*/ 3277730 w 4589585"/>
                <a:gd name="connsiteY189" fmla="*/ 440799 h 4741642"/>
                <a:gd name="connsiteX190" fmla="*/ 3222761 w 4589585"/>
                <a:gd name="connsiteY190" fmla="*/ 350264 h 4741642"/>
                <a:gd name="connsiteX191" fmla="*/ 3119472 w 4589585"/>
                <a:gd name="connsiteY191" fmla="*/ 349740 h 4741642"/>
                <a:gd name="connsiteX192" fmla="*/ 3313972 w 4589585"/>
                <a:gd name="connsiteY192" fmla="*/ 436303 h 4741642"/>
                <a:gd name="connsiteX193" fmla="*/ 3302209 w 4589585"/>
                <a:gd name="connsiteY193" fmla="*/ 508283 h 4741642"/>
                <a:gd name="connsiteX194" fmla="*/ 3385410 w 4589585"/>
                <a:gd name="connsiteY194" fmla="*/ 570196 h 4741642"/>
                <a:gd name="connsiteX195" fmla="*/ 3730205 w 4589585"/>
                <a:gd name="connsiteY195" fmla="*/ 945890 h 4741642"/>
                <a:gd name="connsiteX196" fmla="*/ 3876090 w 4589585"/>
                <a:gd name="connsiteY196" fmla="*/ 1437923 h 4741642"/>
                <a:gd name="connsiteX197" fmla="*/ 3953805 w 4589585"/>
                <a:gd name="connsiteY197" fmla="*/ 1557119 h 4741642"/>
                <a:gd name="connsiteX198" fmla="*/ 3989714 w 4589585"/>
                <a:gd name="connsiteY198" fmla="*/ 1402128 h 4741642"/>
                <a:gd name="connsiteX199" fmla="*/ 3413947 w 4589585"/>
                <a:gd name="connsiteY199" fmla="*/ 450971 h 4741642"/>
                <a:gd name="connsiteX200" fmla="*/ 3313972 w 4589585"/>
                <a:gd name="connsiteY200" fmla="*/ 436303 h 4741642"/>
                <a:gd name="connsiteX201" fmla="*/ 2897863 w 4589585"/>
                <a:gd name="connsiteY201" fmla="*/ 616316 h 4741642"/>
                <a:gd name="connsiteX202" fmla="*/ 2847247 w 4589585"/>
                <a:gd name="connsiteY202" fmla="*/ 705851 h 4741642"/>
                <a:gd name="connsiteX203" fmla="*/ 2913417 w 4589585"/>
                <a:gd name="connsiteY203" fmla="*/ 798043 h 4741642"/>
                <a:gd name="connsiteX204" fmla="*/ 3019916 w 4589585"/>
                <a:gd name="connsiteY204" fmla="*/ 769926 h 4741642"/>
                <a:gd name="connsiteX205" fmla="*/ 2897863 w 4589585"/>
                <a:gd name="connsiteY205" fmla="*/ 616316 h 4741642"/>
                <a:gd name="connsiteX206" fmla="*/ 2055377 w 4589585"/>
                <a:gd name="connsiteY206" fmla="*/ 691506 h 4741642"/>
                <a:gd name="connsiteX207" fmla="*/ 1973081 w 4589585"/>
                <a:gd name="connsiteY207" fmla="*/ 770088 h 4741642"/>
                <a:gd name="connsiteX208" fmla="*/ 1941877 w 4589585"/>
                <a:gd name="connsiteY208" fmla="*/ 822065 h 4741642"/>
                <a:gd name="connsiteX209" fmla="*/ 1564534 w 4589585"/>
                <a:gd name="connsiteY209" fmla="*/ 826828 h 4741642"/>
                <a:gd name="connsiteX210" fmla="*/ 1187192 w 4589585"/>
                <a:gd name="connsiteY210" fmla="*/ 831590 h 4741642"/>
                <a:gd name="connsiteX211" fmla="*/ 1035954 w 4589585"/>
                <a:gd name="connsiteY211" fmla="*/ 1045903 h 4741642"/>
                <a:gd name="connsiteX212" fmla="*/ 776607 w 4589585"/>
                <a:gd name="connsiteY212" fmla="*/ 1449239 h 4741642"/>
                <a:gd name="connsiteX213" fmla="*/ 1199536 w 4589585"/>
                <a:gd name="connsiteY213" fmla="*/ 2046095 h 4741642"/>
                <a:gd name="connsiteX214" fmla="*/ 2240752 w 4589585"/>
                <a:gd name="connsiteY214" fmla="*/ 2055553 h 4741642"/>
                <a:gd name="connsiteX215" fmla="*/ 3264280 w 4589585"/>
                <a:gd name="connsiteY215" fmla="*/ 2055553 h 4741642"/>
                <a:gd name="connsiteX216" fmla="*/ 3270214 w 4589585"/>
                <a:gd name="connsiteY216" fmla="*/ 2079194 h 4741642"/>
                <a:gd name="connsiteX217" fmla="*/ 3362007 w 4589585"/>
                <a:gd name="connsiteY217" fmla="*/ 2184350 h 4741642"/>
                <a:gd name="connsiteX218" fmla="*/ 3685447 w 4589585"/>
                <a:gd name="connsiteY218" fmla="*/ 1997993 h 4741642"/>
                <a:gd name="connsiteX219" fmla="*/ 3374123 w 4589585"/>
                <a:gd name="connsiteY219" fmla="*/ 1799235 h 4741642"/>
                <a:gd name="connsiteX220" fmla="*/ 3269757 w 4589585"/>
                <a:gd name="connsiteY220" fmla="*/ 1910297 h 4741642"/>
                <a:gd name="connsiteX221" fmla="*/ 3264280 w 4589585"/>
                <a:gd name="connsiteY221" fmla="*/ 1931728 h 4741642"/>
                <a:gd name="connsiteX222" fmla="*/ 2774781 w 4589585"/>
                <a:gd name="connsiteY222" fmla="*/ 1931728 h 4741642"/>
                <a:gd name="connsiteX223" fmla="*/ 2285272 w 4589585"/>
                <a:gd name="connsiteY223" fmla="*/ 1926813 h 4741642"/>
                <a:gd name="connsiteX224" fmla="*/ 2428252 w 4589585"/>
                <a:gd name="connsiteY224" fmla="*/ 1707738 h 4741642"/>
                <a:gd name="connsiteX225" fmla="*/ 2571232 w 4589585"/>
                <a:gd name="connsiteY225" fmla="*/ 1493578 h 4741642"/>
                <a:gd name="connsiteX226" fmla="*/ 2722375 w 4589585"/>
                <a:gd name="connsiteY226" fmla="*/ 1493578 h 4741642"/>
                <a:gd name="connsiteX227" fmla="*/ 2873507 w 4589585"/>
                <a:gd name="connsiteY227" fmla="*/ 1493578 h 4741642"/>
                <a:gd name="connsiteX228" fmla="*/ 2885252 w 4589585"/>
                <a:gd name="connsiteY228" fmla="*/ 1521915 h 4741642"/>
                <a:gd name="connsiteX229" fmla="*/ 2937792 w 4589585"/>
                <a:gd name="connsiteY229" fmla="*/ 1587866 h 4741642"/>
                <a:gd name="connsiteX230" fmla="*/ 3179622 w 4589585"/>
                <a:gd name="connsiteY230" fmla="*/ 1620880 h 4741642"/>
                <a:gd name="connsiteX231" fmla="*/ 3218208 w 4589585"/>
                <a:gd name="connsiteY231" fmla="*/ 1261987 h 4741642"/>
                <a:gd name="connsiteX232" fmla="*/ 2880966 w 4589585"/>
                <a:gd name="connsiteY232" fmla="*/ 1343559 h 4741642"/>
                <a:gd name="connsiteX233" fmla="*/ 2866040 w 4589585"/>
                <a:gd name="connsiteY233" fmla="*/ 1379278 h 4741642"/>
                <a:gd name="connsiteX234" fmla="*/ 2691618 w 4589585"/>
                <a:gd name="connsiteY234" fmla="*/ 1379278 h 4741642"/>
                <a:gd name="connsiteX235" fmla="*/ 2497641 w 4589585"/>
                <a:gd name="connsiteY235" fmla="*/ 1400709 h 4741642"/>
                <a:gd name="connsiteX236" fmla="*/ 2308713 w 4589585"/>
                <a:gd name="connsiteY236" fmla="*/ 1676934 h 4741642"/>
                <a:gd name="connsiteX237" fmla="*/ 2139330 w 4589585"/>
                <a:gd name="connsiteY237" fmla="*/ 1931728 h 4741642"/>
                <a:gd name="connsiteX238" fmla="*/ 1694960 w 4589585"/>
                <a:gd name="connsiteY238" fmla="*/ 1931728 h 4741642"/>
                <a:gd name="connsiteX239" fmla="*/ 1250600 w 4589585"/>
                <a:gd name="connsiteY239" fmla="*/ 1931728 h 4741642"/>
                <a:gd name="connsiteX240" fmla="*/ 1096704 w 4589585"/>
                <a:gd name="connsiteY240" fmla="*/ 1712653 h 4741642"/>
                <a:gd name="connsiteX241" fmla="*/ 942799 w 4589585"/>
                <a:gd name="connsiteY241" fmla="*/ 1493578 h 4741642"/>
                <a:gd name="connsiteX242" fmla="*/ 1326371 w 4589585"/>
                <a:gd name="connsiteY242" fmla="*/ 1493578 h 4741642"/>
                <a:gd name="connsiteX243" fmla="*/ 1709943 w 4589585"/>
                <a:gd name="connsiteY243" fmla="*/ 1493578 h 4741642"/>
                <a:gd name="connsiteX244" fmla="*/ 1721859 w 4589585"/>
                <a:gd name="connsiteY244" fmla="*/ 1526525 h 4741642"/>
                <a:gd name="connsiteX245" fmla="*/ 1918560 w 4589585"/>
                <a:gd name="connsiteY245" fmla="*/ 1655503 h 4741642"/>
                <a:gd name="connsiteX246" fmla="*/ 2114908 w 4589585"/>
                <a:gd name="connsiteY246" fmla="*/ 1527449 h 4741642"/>
                <a:gd name="connsiteX247" fmla="*/ 2115099 w 4589585"/>
                <a:gd name="connsiteY247" fmla="*/ 1345940 h 4741642"/>
                <a:gd name="connsiteX248" fmla="*/ 1918560 w 4589585"/>
                <a:gd name="connsiteY248" fmla="*/ 1217458 h 4741642"/>
                <a:gd name="connsiteX249" fmla="*/ 1721649 w 4589585"/>
                <a:gd name="connsiteY249" fmla="*/ 1346912 h 4741642"/>
                <a:gd name="connsiteX250" fmla="*/ 1709943 w 4589585"/>
                <a:gd name="connsiteY250" fmla="*/ 1379278 h 4741642"/>
                <a:gd name="connsiteX251" fmla="*/ 1325847 w 4589585"/>
                <a:gd name="connsiteY251" fmla="*/ 1379278 h 4741642"/>
                <a:gd name="connsiteX252" fmla="*/ 941752 w 4589585"/>
                <a:gd name="connsiteY252" fmla="*/ 1379278 h 4741642"/>
                <a:gd name="connsiteX253" fmla="*/ 990501 w 4589585"/>
                <a:gd name="connsiteY253" fmla="*/ 1310222 h 4741642"/>
                <a:gd name="connsiteX254" fmla="*/ 1144568 w 4589585"/>
                <a:gd name="connsiteY254" fmla="*/ 1091147 h 4741642"/>
                <a:gd name="connsiteX255" fmla="*/ 1249876 w 4589585"/>
                <a:gd name="connsiteY255" fmla="*/ 941128 h 4741642"/>
                <a:gd name="connsiteX256" fmla="*/ 1599853 w 4589585"/>
                <a:gd name="connsiteY256" fmla="*/ 941128 h 4741642"/>
                <a:gd name="connsiteX257" fmla="*/ 1949830 w 4589585"/>
                <a:gd name="connsiteY257" fmla="*/ 941128 h 4741642"/>
                <a:gd name="connsiteX258" fmla="*/ 1955307 w 4589585"/>
                <a:gd name="connsiteY258" fmla="*/ 962559 h 4741642"/>
                <a:gd name="connsiteX259" fmla="*/ 1990597 w 4589585"/>
                <a:gd name="connsiteY259" fmla="*/ 1019985 h 4741642"/>
                <a:gd name="connsiteX260" fmla="*/ 2320886 w 4589585"/>
                <a:gd name="connsiteY260" fmla="*/ 1023472 h 4741642"/>
                <a:gd name="connsiteX261" fmla="*/ 2369225 w 4589585"/>
                <a:gd name="connsiteY261" fmla="*/ 859422 h 4741642"/>
                <a:gd name="connsiteX262" fmla="*/ 2257831 w 4589585"/>
                <a:gd name="connsiteY262" fmla="*/ 691506 h 4741642"/>
                <a:gd name="connsiteX263" fmla="*/ 2055377 w 4589585"/>
                <a:gd name="connsiteY263" fmla="*/ 691506 h 4741642"/>
                <a:gd name="connsiteX264" fmla="*/ 2089057 w 4589585"/>
                <a:gd name="connsiteY264" fmla="*/ 811588 h 4741642"/>
                <a:gd name="connsiteX265" fmla="*/ 2078103 w 4589585"/>
                <a:gd name="connsiteY265" fmla="*/ 945528 h 4741642"/>
                <a:gd name="connsiteX266" fmla="*/ 2256697 w 4589585"/>
                <a:gd name="connsiteY266" fmla="*/ 881740 h 4741642"/>
                <a:gd name="connsiteX267" fmla="*/ 2156685 w 4589585"/>
                <a:gd name="connsiteY267" fmla="*/ 779203 h 4741642"/>
                <a:gd name="connsiteX268" fmla="*/ 2089057 w 4589585"/>
                <a:gd name="connsiteY268" fmla="*/ 811588 h 4741642"/>
                <a:gd name="connsiteX269" fmla="*/ 3022193 w 4589585"/>
                <a:gd name="connsiteY269" fmla="*/ 1348531 h 4741642"/>
                <a:gd name="connsiteX270" fmla="*/ 3012982 w 4589585"/>
                <a:gd name="connsiteY270" fmla="*/ 1499293 h 4741642"/>
                <a:gd name="connsiteX271" fmla="*/ 3180622 w 4589585"/>
                <a:gd name="connsiteY271" fmla="*/ 1420959 h 4741642"/>
                <a:gd name="connsiteX272" fmla="*/ 3083724 w 4589585"/>
                <a:gd name="connsiteY272" fmla="*/ 1331863 h 4741642"/>
                <a:gd name="connsiteX273" fmla="*/ 3022193 w 4589585"/>
                <a:gd name="connsiteY273" fmla="*/ 1348531 h 4741642"/>
                <a:gd name="connsiteX274" fmla="*/ 1846389 w 4589585"/>
                <a:gd name="connsiteY274" fmla="*/ 1369020 h 4741642"/>
                <a:gd name="connsiteX275" fmla="*/ 1850932 w 4589585"/>
                <a:gd name="connsiteY275" fmla="*/ 1508818 h 4741642"/>
                <a:gd name="connsiteX276" fmla="*/ 1918560 w 4589585"/>
                <a:gd name="connsiteY276" fmla="*/ 1541203 h 4741642"/>
                <a:gd name="connsiteX277" fmla="*/ 1986187 w 4589585"/>
                <a:gd name="connsiteY277" fmla="*/ 1508818 h 4741642"/>
                <a:gd name="connsiteX278" fmla="*/ 1918560 w 4589585"/>
                <a:gd name="connsiteY278" fmla="*/ 1341178 h 4741642"/>
                <a:gd name="connsiteX279" fmla="*/ 1846389 w 4589585"/>
                <a:gd name="connsiteY279" fmla="*/ 1369020 h 4741642"/>
                <a:gd name="connsiteX280" fmla="*/ 399322 w 4589585"/>
                <a:gd name="connsiteY280" fmla="*/ 1398328 h 4741642"/>
                <a:gd name="connsiteX281" fmla="*/ 395102 w 4589585"/>
                <a:gd name="connsiteY281" fmla="*/ 1472404 h 4741642"/>
                <a:gd name="connsiteX282" fmla="*/ 536158 w 4589585"/>
                <a:gd name="connsiteY282" fmla="*/ 1493578 h 4741642"/>
                <a:gd name="connsiteX283" fmla="*/ 698988 w 4589585"/>
                <a:gd name="connsiteY283" fmla="*/ 1448496 h 4741642"/>
                <a:gd name="connsiteX284" fmla="*/ 681338 w 4589585"/>
                <a:gd name="connsiteY284" fmla="*/ 1403252 h 4741642"/>
                <a:gd name="connsiteX285" fmla="*/ 537863 w 4589585"/>
                <a:gd name="connsiteY285" fmla="*/ 1379278 h 4741642"/>
                <a:gd name="connsiteX286" fmla="*/ 399322 w 4589585"/>
                <a:gd name="connsiteY286" fmla="*/ 1398328 h 4741642"/>
                <a:gd name="connsiteX287" fmla="*/ 3418490 w 4589585"/>
                <a:gd name="connsiteY287" fmla="*/ 1909859 h 4741642"/>
                <a:gd name="connsiteX288" fmla="*/ 3371427 w 4589585"/>
                <a:gd name="connsiteY288" fmla="*/ 1996755 h 4741642"/>
                <a:gd name="connsiteX289" fmla="*/ 3466267 w 4589585"/>
                <a:gd name="connsiteY289" fmla="*/ 2093653 h 4741642"/>
                <a:gd name="connsiteX290" fmla="*/ 3556764 w 4589585"/>
                <a:gd name="connsiteY290" fmla="*/ 2046219 h 4741642"/>
                <a:gd name="connsiteX291" fmla="*/ 3538762 w 4589585"/>
                <a:gd name="connsiteY291" fmla="*/ 1926013 h 4741642"/>
                <a:gd name="connsiteX292" fmla="*/ 3418490 w 4589585"/>
                <a:gd name="connsiteY292" fmla="*/ 1909859 h 4741642"/>
                <a:gd name="connsiteX293" fmla="*/ 2927143 w 4589585"/>
                <a:gd name="connsiteY293" fmla="*/ 2321701 h 4741642"/>
                <a:gd name="connsiteX294" fmla="*/ 2892491 w 4589585"/>
                <a:gd name="connsiteY294" fmla="*/ 2484359 h 4741642"/>
                <a:gd name="connsiteX295" fmla="*/ 3018573 w 4589585"/>
                <a:gd name="connsiteY295" fmla="*/ 2501323 h 4741642"/>
                <a:gd name="connsiteX296" fmla="*/ 3060922 w 4589585"/>
                <a:gd name="connsiteY296" fmla="*/ 2392490 h 4741642"/>
                <a:gd name="connsiteX297" fmla="*/ 2927143 w 4589585"/>
                <a:gd name="connsiteY297" fmla="*/ 2321701 h 4741642"/>
                <a:gd name="connsiteX298" fmla="*/ 939142 w 4589585"/>
                <a:gd name="connsiteY298" fmla="*/ 2719922 h 4741642"/>
                <a:gd name="connsiteX299" fmla="*/ 927950 w 4589585"/>
                <a:gd name="connsiteY299" fmla="*/ 2769928 h 4741642"/>
                <a:gd name="connsiteX300" fmla="*/ 863742 w 4589585"/>
                <a:gd name="connsiteY300" fmla="*/ 2856272 h 4741642"/>
                <a:gd name="connsiteX301" fmla="*/ 768930 w 4589585"/>
                <a:gd name="connsiteY301" fmla="*/ 2894696 h 4741642"/>
                <a:gd name="connsiteX302" fmla="*/ 641524 w 4589585"/>
                <a:gd name="connsiteY302" fmla="*/ 2894020 h 4741642"/>
                <a:gd name="connsiteX303" fmla="*/ 594137 w 4589585"/>
                <a:gd name="connsiteY303" fmla="*/ 2865445 h 4741642"/>
                <a:gd name="connsiteX304" fmla="*/ 513660 w 4589585"/>
                <a:gd name="connsiteY304" fmla="*/ 2946541 h 4741642"/>
                <a:gd name="connsiteX305" fmla="*/ 542197 w 4589585"/>
                <a:gd name="connsiteY305" fmla="*/ 2998528 h 4741642"/>
                <a:gd name="connsiteX306" fmla="*/ 552398 w 4589585"/>
                <a:gd name="connsiteY306" fmla="*/ 3111504 h 4741642"/>
                <a:gd name="connsiteX307" fmla="*/ 513774 w 4589585"/>
                <a:gd name="connsiteY307" fmla="*/ 3210192 h 4741642"/>
                <a:gd name="connsiteX308" fmla="*/ 406466 w 4589585"/>
                <a:gd name="connsiteY308" fmla="*/ 3299242 h 4741642"/>
                <a:gd name="connsiteX309" fmla="*/ 370747 w 4589585"/>
                <a:gd name="connsiteY309" fmla="*/ 3305452 h 4741642"/>
                <a:gd name="connsiteX310" fmla="*/ 370747 w 4589585"/>
                <a:gd name="connsiteY310" fmla="*/ 3369984 h 4741642"/>
                <a:gd name="connsiteX311" fmla="*/ 370747 w 4589585"/>
                <a:gd name="connsiteY311" fmla="*/ 3434516 h 4741642"/>
                <a:gd name="connsiteX312" fmla="*/ 415991 w 4589585"/>
                <a:gd name="connsiteY312" fmla="*/ 3441298 h 4741642"/>
                <a:gd name="connsiteX313" fmla="*/ 477084 w 4589585"/>
                <a:gd name="connsiteY313" fmla="*/ 3456566 h 4741642"/>
                <a:gd name="connsiteX314" fmla="*/ 517889 w 4589585"/>
                <a:gd name="connsiteY314" fmla="*/ 3539977 h 4741642"/>
                <a:gd name="connsiteX315" fmla="*/ 556504 w 4589585"/>
                <a:gd name="connsiteY315" fmla="*/ 3632941 h 4741642"/>
                <a:gd name="connsiteX316" fmla="*/ 541159 w 4589585"/>
                <a:gd name="connsiteY316" fmla="*/ 3743097 h 4741642"/>
                <a:gd name="connsiteX317" fmla="*/ 511536 w 4589585"/>
                <a:gd name="connsiteY317" fmla="*/ 3789255 h 4741642"/>
                <a:gd name="connsiteX318" fmla="*/ 547722 w 4589585"/>
                <a:gd name="connsiteY318" fmla="*/ 3829660 h 4741642"/>
                <a:gd name="connsiteX319" fmla="*/ 589889 w 4589585"/>
                <a:gd name="connsiteY319" fmla="*/ 3872666 h 4741642"/>
                <a:gd name="connsiteX320" fmla="*/ 635637 w 4589585"/>
                <a:gd name="connsiteY320" fmla="*/ 3846472 h 4741642"/>
                <a:gd name="connsiteX321" fmla="*/ 755386 w 4589585"/>
                <a:gd name="connsiteY321" fmla="*/ 3835661 h 4741642"/>
                <a:gd name="connsiteX322" fmla="*/ 845044 w 4589585"/>
                <a:gd name="connsiteY322" fmla="*/ 3875190 h 4741642"/>
                <a:gd name="connsiteX323" fmla="*/ 928636 w 4589585"/>
                <a:gd name="connsiteY323" fmla="*/ 3977955 h 4741642"/>
                <a:gd name="connsiteX324" fmla="*/ 935180 w 4589585"/>
                <a:gd name="connsiteY324" fmla="*/ 4027228 h 4741642"/>
                <a:gd name="connsiteX325" fmla="*/ 995025 w 4589585"/>
                <a:gd name="connsiteY325" fmla="*/ 4027228 h 4741642"/>
                <a:gd name="connsiteX326" fmla="*/ 1054871 w 4589585"/>
                <a:gd name="connsiteY326" fmla="*/ 4027228 h 4741642"/>
                <a:gd name="connsiteX327" fmla="*/ 1061052 w 4589585"/>
                <a:gd name="connsiteY327" fmla="*/ 3986747 h 4741642"/>
                <a:gd name="connsiteX328" fmla="*/ 1136100 w 4589585"/>
                <a:gd name="connsiteY328" fmla="*/ 3878953 h 4741642"/>
                <a:gd name="connsiteX329" fmla="*/ 1226816 w 4589585"/>
                <a:gd name="connsiteY329" fmla="*/ 3840414 h 4741642"/>
                <a:gd name="connsiteX330" fmla="*/ 1358318 w 4589585"/>
                <a:gd name="connsiteY330" fmla="*/ 3847444 h 4741642"/>
                <a:gd name="connsiteX331" fmla="*/ 1401581 w 4589585"/>
                <a:gd name="connsiteY331" fmla="*/ 3877209 h 4741642"/>
                <a:gd name="connsiteX332" fmla="*/ 1444434 w 4589585"/>
                <a:gd name="connsiteY332" fmla="*/ 3834356 h 4741642"/>
                <a:gd name="connsiteX333" fmla="*/ 1487287 w 4589585"/>
                <a:gd name="connsiteY333" fmla="*/ 3791494 h 4741642"/>
                <a:gd name="connsiteX334" fmla="*/ 1452892 w 4589585"/>
                <a:gd name="connsiteY334" fmla="*/ 3740421 h 4741642"/>
                <a:gd name="connsiteX335" fmla="*/ 1418497 w 4589585"/>
                <a:gd name="connsiteY335" fmla="*/ 3681680 h 4741642"/>
                <a:gd name="connsiteX336" fmla="*/ 1446100 w 4589585"/>
                <a:gd name="connsiteY336" fmla="*/ 3614872 h 4741642"/>
                <a:gd name="connsiteX337" fmla="*/ 1484477 w 4589585"/>
                <a:gd name="connsiteY337" fmla="*/ 3515612 h 4741642"/>
                <a:gd name="connsiteX338" fmla="*/ 1582460 w 4589585"/>
                <a:gd name="connsiteY338" fmla="*/ 3440269 h 4741642"/>
                <a:gd name="connsiteX339" fmla="*/ 1628047 w 4589585"/>
                <a:gd name="connsiteY339" fmla="*/ 3434221 h 4741642"/>
                <a:gd name="connsiteX340" fmla="*/ 1628047 w 4589585"/>
                <a:gd name="connsiteY340" fmla="*/ 3370013 h 4741642"/>
                <a:gd name="connsiteX341" fmla="*/ 1628047 w 4589585"/>
                <a:gd name="connsiteY341" fmla="*/ 3305805 h 4741642"/>
                <a:gd name="connsiteX342" fmla="*/ 1570792 w 4589585"/>
                <a:gd name="connsiteY342" fmla="*/ 3294546 h 4741642"/>
                <a:gd name="connsiteX343" fmla="*/ 1480962 w 4589585"/>
                <a:gd name="connsiteY343" fmla="*/ 3212841 h 4741642"/>
                <a:gd name="connsiteX344" fmla="*/ 1445081 w 4589585"/>
                <a:gd name="connsiteY344" fmla="*/ 3119962 h 4741642"/>
                <a:gd name="connsiteX345" fmla="*/ 1415668 w 4589585"/>
                <a:gd name="connsiteY345" fmla="*/ 3055659 h 4741642"/>
                <a:gd name="connsiteX346" fmla="*/ 1449920 w 4589585"/>
                <a:gd name="connsiteY346" fmla="*/ 3000900 h 4741642"/>
                <a:gd name="connsiteX347" fmla="*/ 1484172 w 4589585"/>
                <a:gd name="connsiteY347" fmla="*/ 2946141 h 4741642"/>
                <a:gd name="connsiteX348" fmla="*/ 1442576 w 4589585"/>
                <a:gd name="connsiteY348" fmla="*/ 2904173 h 4741642"/>
                <a:gd name="connsiteX349" fmla="*/ 1400990 w 4589585"/>
                <a:gd name="connsiteY349" fmla="*/ 2862206 h 4741642"/>
                <a:gd name="connsiteX350" fmla="*/ 1354137 w 4589585"/>
                <a:gd name="connsiteY350" fmla="*/ 2892267 h 4741642"/>
                <a:gd name="connsiteX351" fmla="*/ 1243408 w 4589585"/>
                <a:gd name="connsiteY351" fmla="*/ 2904345 h 4741642"/>
                <a:gd name="connsiteX352" fmla="*/ 1153369 w 4589585"/>
                <a:gd name="connsiteY352" fmla="*/ 2864673 h 4741642"/>
                <a:gd name="connsiteX353" fmla="*/ 1061757 w 4589585"/>
                <a:gd name="connsiteY353" fmla="*/ 2758022 h 4741642"/>
                <a:gd name="connsiteX354" fmla="*/ 1055375 w 4589585"/>
                <a:gd name="connsiteY354" fmla="*/ 2712778 h 4741642"/>
                <a:gd name="connsiteX355" fmla="*/ 999378 w 4589585"/>
                <a:gd name="connsiteY355" fmla="*/ 2712778 h 4741642"/>
                <a:gd name="connsiteX356" fmla="*/ 939142 w 4589585"/>
                <a:gd name="connsiteY356" fmla="*/ 2719922 h 4741642"/>
                <a:gd name="connsiteX357" fmla="*/ 961297 w 4589585"/>
                <a:gd name="connsiteY357" fmla="*/ 2893753 h 4741642"/>
                <a:gd name="connsiteX358" fmla="*/ 957211 w 4589585"/>
                <a:gd name="connsiteY358" fmla="*/ 2964514 h 4741642"/>
                <a:gd name="connsiteX359" fmla="*/ 1035592 w 4589585"/>
                <a:gd name="connsiteY359" fmla="*/ 2968048 h 4741642"/>
                <a:gd name="connsiteX360" fmla="*/ 1029601 w 4589585"/>
                <a:gd name="connsiteY360" fmla="*/ 2890467 h 4741642"/>
                <a:gd name="connsiteX361" fmla="*/ 961297 w 4589585"/>
                <a:gd name="connsiteY361" fmla="*/ 2893753 h 4741642"/>
                <a:gd name="connsiteX362" fmla="*/ 2995247 w 4589585"/>
                <a:gd name="connsiteY362" fmla="*/ 2905659 h 4741642"/>
                <a:gd name="connsiteX363" fmla="*/ 3002390 w 4589585"/>
                <a:gd name="connsiteY363" fmla="*/ 3065527 h 4741642"/>
                <a:gd name="connsiteX364" fmla="*/ 3122415 w 4589585"/>
                <a:gd name="connsiteY364" fmla="*/ 3059869 h 4741642"/>
                <a:gd name="connsiteX365" fmla="*/ 3060788 w 4589585"/>
                <a:gd name="connsiteY365" fmla="*/ 2884228 h 4741642"/>
                <a:gd name="connsiteX366" fmla="*/ 2995247 w 4589585"/>
                <a:gd name="connsiteY366" fmla="*/ 2905659 h 4741642"/>
                <a:gd name="connsiteX367" fmla="*/ 643686 w 4589585"/>
                <a:gd name="connsiteY367" fmla="*/ 3025474 h 4741642"/>
                <a:gd name="connsiteX368" fmla="*/ 645343 w 4589585"/>
                <a:gd name="connsiteY368" fmla="*/ 3097064 h 4741642"/>
                <a:gd name="connsiteX369" fmla="*/ 732697 w 4589585"/>
                <a:gd name="connsiteY369" fmla="*/ 3060441 h 4741642"/>
                <a:gd name="connsiteX370" fmla="*/ 643686 w 4589585"/>
                <a:gd name="connsiteY370" fmla="*/ 3025474 h 4741642"/>
                <a:gd name="connsiteX371" fmla="*/ 1272336 w 4589585"/>
                <a:gd name="connsiteY371" fmla="*/ 3025474 h 4741642"/>
                <a:gd name="connsiteX372" fmla="*/ 1273993 w 4589585"/>
                <a:gd name="connsiteY372" fmla="*/ 3097064 h 4741642"/>
                <a:gd name="connsiteX373" fmla="*/ 1361347 w 4589585"/>
                <a:gd name="connsiteY373" fmla="*/ 3060441 h 4741642"/>
                <a:gd name="connsiteX374" fmla="*/ 1272336 w 4589585"/>
                <a:gd name="connsiteY374" fmla="*/ 3025474 h 4741642"/>
                <a:gd name="connsiteX375" fmla="*/ 913672 w 4589585"/>
                <a:gd name="connsiteY375" fmla="*/ 3054592 h 4741642"/>
                <a:gd name="connsiteX376" fmla="*/ 710428 w 4589585"/>
                <a:gd name="connsiteY376" fmla="*/ 3234977 h 4741642"/>
                <a:gd name="connsiteX377" fmla="*/ 689844 w 4589585"/>
                <a:gd name="connsiteY377" fmla="*/ 3370003 h 4741642"/>
                <a:gd name="connsiteX378" fmla="*/ 717800 w 4589585"/>
                <a:gd name="connsiteY378" fmla="*/ 3515678 h 4741642"/>
                <a:gd name="connsiteX379" fmla="*/ 873896 w 4589585"/>
                <a:gd name="connsiteY379" fmla="*/ 3668364 h 4741642"/>
                <a:gd name="connsiteX380" fmla="*/ 1123222 w 4589585"/>
                <a:gd name="connsiteY380" fmla="*/ 3663954 h 4741642"/>
                <a:gd name="connsiteX381" fmla="*/ 1127985 w 4589585"/>
                <a:gd name="connsiteY381" fmla="*/ 3074423 h 4741642"/>
                <a:gd name="connsiteX382" fmla="*/ 913672 w 4589585"/>
                <a:gd name="connsiteY382" fmla="*/ 3054592 h 4741642"/>
                <a:gd name="connsiteX383" fmla="*/ 918435 w 4589585"/>
                <a:gd name="connsiteY383" fmla="*/ 3178512 h 4741642"/>
                <a:gd name="connsiteX384" fmla="*/ 883411 w 4589585"/>
                <a:gd name="connsiteY384" fmla="*/ 3538481 h 4741642"/>
                <a:gd name="connsiteX385" fmla="*/ 1191802 w 4589585"/>
                <a:gd name="connsiteY385" fmla="*/ 3370489 h 4741642"/>
                <a:gd name="connsiteX386" fmla="*/ 1132014 w 4589585"/>
                <a:gd name="connsiteY386" fmla="*/ 3218336 h 4741642"/>
                <a:gd name="connsiteX387" fmla="*/ 918435 w 4589585"/>
                <a:gd name="connsiteY387" fmla="*/ 3178512 h 4741642"/>
                <a:gd name="connsiteX388" fmla="*/ 519013 w 4589585"/>
                <a:gd name="connsiteY388" fmla="*/ 3335027 h 4741642"/>
                <a:gd name="connsiteX389" fmla="*/ 501716 w 4589585"/>
                <a:gd name="connsiteY389" fmla="*/ 3374766 h 4741642"/>
                <a:gd name="connsiteX390" fmla="*/ 598480 w 4589585"/>
                <a:gd name="connsiteY390" fmla="*/ 3397292 h 4741642"/>
                <a:gd name="connsiteX391" fmla="*/ 519013 w 4589585"/>
                <a:gd name="connsiteY391" fmla="*/ 3335027 h 4741642"/>
                <a:gd name="connsiteX392" fmla="*/ 1404886 w 4589585"/>
                <a:gd name="connsiteY392" fmla="*/ 3337342 h 4741642"/>
                <a:gd name="connsiteX393" fmla="*/ 1441509 w 4589585"/>
                <a:gd name="connsiteY393" fmla="*/ 3427153 h 4741642"/>
                <a:gd name="connsiteX394" fmla="*/ 1494697 w 4589585"/>
                <a:gd name="connsiteY394" fmla="*/ 3373108 h 4741642"/>
                <a:gd name="connsiteX395" fmla="*/ 1404886 w 4589585"/>
                <a:gd name="connsiteY395" fmla="*/ 3337342 h 4741642"/>
                <a:gd name="connsiteX396" fmla="*/ 643686 w 4589585"/>
                <a:gd name="connsiteY396" fmla="*/ 3654124 h 4741642"/>
                <a:gd name="connsiteX397" fmla="*/ 645343 w 4589585"/>
                <a:gd name="connsiteY397" fmla="*/ 3725714 h 4741642"/>
                <a:gd name="connsiteX398" fmla="*/ 732697 w 4589585"/>
                <a:gd name="connsiteY398" fmla="*/ 3689091 h 4741642"/>
                <a:gd name="connsiteX399" fmla="*/ 643686 w 4589585"/>
                <a:gd name="connsiteY399" fmla="*/ 3654124 h 4741642"/>
                <a:gd name="connsiteX400" fmla="*/ 1272336 w 4589585"/>
                <a:gd name="connsiteY400" fmla="*/ 3654124 h 4741642"/>
                <a:gd name="connsiteX401" fmla="*/ 1273993 w 4589585"/>
                <a:gd name="connsiteY401" fmla="*/ 3725714 h 4741642"/>
                <a:gd name="connsiteX402" fmla="*/ 1361347 w 4589585"/>
                <a:gd name="connsiteY402" fmla="*/ 3689091 h 4741642"/>
                <a:gd name="connsiteX403" fmla="*/ 1272336 w 4589585"/>
                <a:gd name="connsiteY403" fmla="*/ 3654124 h 4741642"/>
                <a:gd name="connsiteX404" fmla="*/ 956277 w 4589585"/>
                <a:gd name="connsiteY404" fmla="*/ 3789389 h 4741642"/>
                <a:gd name="connsiteX405" fmla="*/ 1027686 w 4589585"/>
                <a:gd name="connsiteY405" fmla="*/ 3860798 h 4741642"/>
                <a:gd name="connsiteX406" fmla="*/ 1035592 w 4589585"/>
                <a:gd name="connsiteY406" fmla="*/ 3781483 h 4741642"/>
                <a:gd name="connsiteX407" fmla="*/ 956277 w 4589585"/>
                <a:gd name="connsiteY407" fmla="*/ 3789389 h 4741642"/>
                <a:gd name="connsiteX408" fmla="*/ 1910806 w 4589585"/>
                <a:gd name="connsiteY408" fmla="*/ 3869256 h 4741642"/>
                <a:gd name="connsiteX409" fmla="*/ 1908273 w 4589585"/>
                <a:gd name="connsiteY409" fmla="*/ 4014874 h 4741642"/>
                <a:gd name="connsiteX410" fmla="*/ 1931190 w 4589585"/>
                <a:gd name="connsiteY410" fmla="*/ 4041516 h 4741642"/>
                <a:gd name="connsiteX411" fmla="*/ 2701162 w 4589585"/>
                <a:gd name="connsiteY411" fmla="*/ 4044192 h 4741642"/>
                <a:gd name="connsiteX412" fmla="*/ 3491070 w 4589585"/>
                <a:gd name="connsiteY412" fmla="*/ 4042001 h 4741642"/>
                <a:gd name="connsiteX413" fmla="*/ 3533781 w 4589585"/>
                <a:gd name="connsiteY413" fmla="*/ 3874095 h 4741642"/>
                <a:gd name="connsiteX414" fmla="*/ 3505939 w 4589585"/>
                <a:gd name="connsiteY414" fmla="*/ 3846253 h 4741642"/>
                <a:gd name="connsiteX415" fmla="*/ 2720784 w 4589585"/>
                <a:gd name="connsiteY415" fmla="*/ 3846253 h 4741642"/>
                <a:gd name="connsiteX416" fmla="*/ 1935628 w 4589585"/>
                <a:gd name="connsiteY416" fmla="*/ 3846253 h 4741642"/>
                <a:gd name="connsiteX417" fmla="*/ 1910806 w 4589585"/>
                <a:gd name="connsiteY417" fmla="*/ 3869256 h 4741642"/>
                <a:gd name="connsiteX418" fmla="*/ 4062361 w 4589585"/>
                <a:gd name="connsiteY418" fmla="*/ 4061242 h 4741642"/>
                <a:gd name="connsiteX419" fmla="*/ 4064018 w 4589585"/>
                <a:gd name="connsiteY419" fmla="*/ 4143909 h 4741642"/>
                <a:gd name="connsiteX420" fmla="*/ 4315574 w 4589585"/>
                <a:gd name="connsiteY420" fmla="*/ 4160578 h 4741642"/>
                <a:gd name="connsiteX421" fmla="*/ 4571272 w 4589585"/>
                <a:gd name="connsiteY421" fmla="*/ 4141528 h 4741642"/>
                <a:gd name="connsiteX422" fmla="*/ 4572901 w 4589585"/>
                <a:gd name="connsiteY422" fmla="*/ 4062042 h 4741642"/>
                <a:gd name="connsiteX423" fmla="*/ 4316412 w 4589585"/>
                <a:gd name="connsiteY423" fmla="*/ 4046278 h 4741642"/>
                <a:gd name="connsiteX424" fmla="*/ 4062361 w 4589585"/>
                <a:gd name="connsiteY424" fmla="*/ 4061242 h 4741642"/>
                <a:gd name="connsiteX425" fmla="*/ 744346 w 4589585"/>
                <a:gd name="connsiteY425" fmla="*/ 4346859 h 4741642"/>
                <a:gd name="connsiteX426" fmla="*/ 740593 w 4589585"/>
                <a:gd name="connsiteY426" fmla="*/ 4430564 h 4741642"/>
                <a:gd name="connsiteX427" fmla="*/ 818422 w 4589585"/>
                <a:gd name="connsiteY427" fmla="*/ 4351078 h 4741642"/>
                <a:gd name="connsiteX428" fmla="*/ 744346 w 4589585"/>
                <a:gd name="connsiteY428" fmla="*/ 4346859 h 4741642"/>
                <a:gd name="connsiteX429" fmla="*/ 1475647 w 4589585"/>
                <a:gd name="connsiteY429" fmla="*/ 4630046 h 4741642"/>
                <a:gd name="connsiteX430" fmla="*/ 1448930 w 4589585"/>
                <a:gd name="connsiteY430" fmla="*/ 4676624 h 4741642"/>
                <a:gd name="connsiteX431" fmla="*/ 2294797 w 4589585"/>
                <a:gd name="connsiteY431" fmla="*/ 4741603 h 4741642"/>
                <a:gd name="connsiteX432" fmla="*/ 3140665 w 4589585"/>
                <a:gd name="connsiteY432" fmla="*/ 4676624 h 4741642"/>
                <a:gd name="connsiteX433" fmla="*/ 3113947 w 4589585"/>
                <a:gd name="connsiteY433" fmla="*/ 4630046 h 4741642"/>
                <a:gd name="connsiteX434" fmla="*/ 2294797 w 4589585"/>
                <a:gd name="connsiteY434" fmla="*/ 4618054 h 4741642"/>
                <a:gd name="connsiteX435" fmla="*/ 1475647 w 4589585"/>
                <a:gd name="connsiteY435" fmla="*/ 4630046 h 474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</a:cxnLst>
              <a:rect l="l" t="t" r="r" b="b"/>
              <a:pathLst>
                <a:path w="4589585" h="4741642">
                  <a:moveTo>
                    <a:pt x="2609598" y="8497"/>
                  </a:moveTo>
                  <a:cubicBezTo>
                    <a:pt x="2318848" y="36501"/>
                    <a:pt x="2024163" y="157744"/>
                    <a:pt x="1804564" y="339729"/>
                  </a:cubicBezTo>
                  <a:lnTo>
                    <a:pt x="1757244" y="378943"/>
                  </a:lnTo>
                  <a:lnTo>
                    <a:pt x="1377016" y="381429"/>
                  </a:lnTo>
                  <a:lnTo>
                    <a:pt x="996797" y="383915"/>
                  </a:lnTo>
                  <a:lnTo>
                    <a:pt x="772626" y="733959"/>
                  </a:lnTo>
                  <a:lnTo>
                    <a:pt x="548455" y="1084003"/>
                  </a:lnTo>
                  <a:lnTo>
                    <a:pt x="346963" y="1084003"/>
                  </a:lnTo>
                  <a:cubicBezTo>
                    <a:pt x="148662" y="1084003"/>
                    <a:pt x="145138" y="1084355"/>
                    <a:pt x="124754" y="1106044"/>
                  </a:cubicBezTo>
                  <a:cubicBezTo>
                    <a:pt x="100199" y="1132190"/>
                    <a:pt x="98846" y="1148544"/>
                    <a:pt x="118877" y="1177129"/>
                  </a:cubicBezTo>
                  <a:cubicBezTo>
                    <a:pt x="133517" y="1198046"/>
                    <a:pt x="136613" y="1198303"/>
                    <a:pt x="370118" y="1198303"/>
                  </a:cubicBezTo>
                  <a:cubicBezTo>
                    <a:pt x="576706" y="1198303"/>
                    <a:pt x="608186" y="1196350"/>
                    <a:pt x="619616" y="1182815"/>
                  </a:cubicBezTo>
                  <a:cubicBezTo>
                    <a:pt x="626798" y="1174300"/>
                    <a:pt x="729211" y="1016776"/>
                    <a:pt x="847188" y="832772"/>
                  </a:cubicBezTo>
                  <a:lnTo>
                    <a:pt x="1061681" y="498215"/>
                  </a:lnTo>
                  <a:lnTo>
                    <a:pt x="1729774" y="495768"/>
                  </a:lnTo>
                  <a:lnTo>
                    <a:pt x="2397877" y="493329"/>
                  </a:lnTo>
                  <a:lnTo>
                    <a:pt x="2565412" y="566529"/>
                  </a:lnTo>
                  <a:lnTo>
                    <a:pt x="2732947" y="639738"/>
                  </a:lnTo>
                  <a:lnTo>
                    <a:pt x="2733157" y="697564"/>
                  </a:lnTo>
                  <a:cubicBezTo>
                    <a:pt x="2733423" y="770783"/>
                    <a:pt x="2756302" y="822246"/>
                    <a:pt x="2808414" y="866852"/>
                  </a:cubicBezTo>
                  <a:cubicBezTo>
                    <a:pt x="2869831" y="919430"/>
                    <a:pt x="2944916" y="933822"/>
                    <a:pt x="3019850" y="907381"/>
                  </a:cubicBezTo>
                  <a:cubicBezTo>
                    <a:pt x="3104594" y="877482"/>
                    <a:pt x="3163572" y="793852"/>
                    <a:pt x="3163344" y="703898"/>
                  </a:cubicBezTo>
                  <a:cubicBezTo>
                    <a:pt x="3163115" y="611792"/>
                    <a:pt x="3124396" y="547955"/>
                    <a:pt x="3044624" y="508207"/>
                  </a:cubicBezTo>
                  <a:cubicBezTo>
                    <a:pt x="2971482" y="471755"/>
                    <a:pt x="2870174" y="480175"/>
                    <a:pt x="2818424" y="527019"/>
                  </a:cubicBezTo>
                  <a:cubicBezTo>
                    <a:pt x="2801213" y="542592"/>
                    <a:pt x="2792155" y="539678"/>
                    <a:pt x="2621409" y="463630"/>
                  </a:cubicBezTo>
                  <a:lnTo>
                    <a:pt x="2442435" y="383915"/>
                  </a:lnTo>
                  <a:lnTo>
                    <a:pt x="2194785" y="379153"/>
                  </a:lnTo>
                  <a:lnTo>
                    <a:pt x="1947135" y="374390"/>
                  </a:lnTo>
                  <a:lnTo>
                    <a:pt x="2009342" y="335081"/>
                  </a:lnTo>
                  <a:cubicBezTo>
                    <a:pt x="2108736" y="272273"/>
                    <a:pt x="2203452" y="227944"/>
                    <a:pt x="2322220" y="188672"/>
                  </a:cubicBezTo>
                  <a:cubicBezTo>
                    <a:pt x="2471733" y="139237"/>
                    <a:pt x="2582928" y="121978"/>
                    <a:pt x="2751997" y="121978"/>
                  </a:cubicBezTo>
                  <a:cubicBezTo>
                    <a:pt x="2921066" y="121978"/>
                    <a:pt x="3032261" y="139237"/>
                    <a:pt x="3181775" y="188672"/>
                  </a:cubicBezTo>
                  <a:cubicBezTo>
                    <a:pt x="3652967" y="344491"/>
                    <a:pt x="4001591" y="738350"/>
                    <a:pt x="4109138" y="1236403"/>
                  </a:cubicBezTo>
                  <a:cubicBezTo>
                    <a:pt x="4132179" y="1343083"/>
                    <a:pt x="4138142" y="1582161"/>
                    <a:pt x="4120625" y="1696822"/>
                  </a:cubicBezTo>
                  <a:lnTo>
                    <a:pt x="4106309" y="1790520"/>
                  </a:lnTo>
                  <a:lnTo>
                    <a:pt x="4247194" y="2049247"/>
                  </a:lnTo>
                  <a:lnTo>
                    <a:pt x="4388078" y="2307966"/>
                  </a:lnTo>
                  <a:lnTo>
                    <a:pt x="4266701" y="2355591"/>
                  </a:lnTo>
                  <a:cubicBezTo>
                    <a:pt x="4124359" y="2411436"/>
                    <a:pt x="4078048" y="2440077"/>
                    <a:pt x="4039539" y="2496046"/>
                  </a:cubicBezTo>
                  <a:cubicBezTo>
                    <a:pt x="3986361" y="2573342"/>
                    <a:pt x="3980751" y="2612337"/>
                    <a:pt x="3980417" y="2907393"/>
                  </a:cubicBezTo>
                  <a:cubicBezTo>
                    <a:pt x="3980093" y="3195229"/>
                    <a:pt x="3979617" y="3198105"/>
                    <a:pt x="3929316" y="3217232"/>
                  </a:cubicBezTo>
                  <a:cubicBezTo>
                    <a:pt x="3913657" y="3223185"/>
                    <a:pt x="3801633" y="3227128"/>
                    <a:pt x="3648204" y="3227128"/>
                  </a:cubicBezTo>
                  <a:cubicBezTo>
                    <a:pt x="3413184" y="3227128"/>
                    <a:pt x="3391887" y="3228500"/>
                    <a:pt x="3377361" y="3244549"/>
                  </a:cubicBezTo>
                  <a:cubicBezTo>
                    <a:pt x="3363607" y="3259742"/>
                    <a:pt x="3361597" y="3291326"/>
                    <a:pt x="3361597" y="3492199"/>
                  </a:cubicBezTo>
                  <a:lnTo>
                    <a:pt x="3361597" y="3722428"/>
                  </a:lnTo>
                  <a:lnTo>
                    <a:pt x="2723422" y="3722428"/>
                  </a:lnTo>
                  <a:lnTo>
                    <a:pt x="2085247" y="3722428"/>
                  </a:lnTo>
                  <a:lnTo>
                    <a:pt x="2085114" y="3239034"/>
                  </a:lnTo>
                  <a:cubicBezTo>
                    <a:pt x="2085047" y="2973163"/>
                    <a:pt x="2082561" y="2746601"/>
                    <a:pt x="2079589" y="2735543"/>
                  </a:cubicBezTo>
                  <a:cubicBezTo>
                    <a:pt x="2076436" y="2723789"/>
                    <a:pt x="2037222" y="2691004"/>
                    <a:pt x="1985063" y="2656504"/>
                  </a:cubicBezTo>
                  <a:cubicBezTo>
                    <a:pt x="1936038" y="2624081"/>
                    <a:pt x="1866725" y="2570084"/>
                    <a:pt x="1831044" y="2536518"/>
                  </a:cubicBezTo>
                  <a:lnTo>
                    <a:pt x="1766160" y="2475472"/>
                  </a:lnTo>
                  <a:lnTo>
                    <a:pt x="1967089" y="2475063"/>
                  </a:lnTo>
                  <a:lnTo>
                    <a:pt x="2168019" y="2474653"/>
                  </a:lnTo>
                  <a:lnTo>
                    <a:pt x="2351538" y="2750268"/>
                  </a:lnTo>
                  <a:cubicBezTo>
                    <a:pt x="2452483" y="2901859"/>
                    <a:pt x="2541361" y="3028303"/>
                    <a:pt x="2549057" y="3031256"/>
                  </a:cubicBezTo>
                  <a:cubicBezTo>
                    <a:pt x="2556754" y="3034209"/>
                    <a:pt x="2626620" y="3036628"/>
                    <a:pt x="2704306" y="3036628"/>
                  </a:cubicBezTo>
                  <a:lnTo>
                    <a:pt x="2845552" y="3036628"/>
                  </a:lnTo>
                  <a:lnTo>
                    <a:pt x="2866307" y="3079500"/>
                  </a:lnTo>
                  <a:cubicBezTo>
                    <a:pt x="2931048" y="3213250"/>
                    <a:pt x="3112328" y="3239777"/>
                    <a:pt x="3215855" y="3130659"/>
                  </a:cubicBezTo>
                  <a:cubicBezTo>
                    <a:pt x="3336851" y="3003138"/>
                    <a:pt x="3264290" y="2793607"/>
                    <a:pt x="3089420" y="2765527"/>
                  </a:cubicBezTo>
                  <a:cubicBezTo>
                    <a:pt x="3004972" y="2751964"/>
                    <a:pt x="2907026" y="2804399"/>
                    <a:pt x="2865773" y="2885247"/>
                  </a:cubicBezTo>
                  <a:lnTo>
                    <a:pt x="2846857" y="2922328"/>
                  </a:lnTo>
                  <a:lnTo>
                    <a:pt x="2725613" y="2922100"/>
                  </a:lnTo>
                  <a:lnTo>
                    <a:pt x="2604360" y="2921871"/>
                  </a:lnTo>
                  <a:lnTo>
                    <a:pt x="2461485" y="2706720"/>
                  </a:lnTo>
                  <a:cubicBezTo>
                    <a:pt x="2382903" y="2588391"/>
                    <a:pt x="2317181" y="2487769"/>
                    <a:pt x="2315438" y="2483111"/>
                  </a:cubicBezTo>
                  <a:cubicBezTo>
                    <a:pt x="2313638" y="2478339"/>
                    <a:pt x="2407887" y="2474653"/>
                    <a:pt x="2531931" y="2474653"/>
                  </a:cubicBezTo>
                  <a:lnTo>
                    <a:pt x="2751607" y="2474653"/>
                  </a:lnTo>
                  <a:lnTo>
                    <a:pt x="2770523" y="2511734"/>
                  </a:lnTo>
                  <a:cubicBezTo>
                    <a:pt x="2811452" y="2591953"/>
                    <a:pt x="2909512" y="2645808"/>
                    <a:pt x="2990951" y="2632787"/>
                  </a:cubicBezTo>
                  <a:cubicBezTo>
                    <a:pt x="3105203" y="2614518"/>
                    <a:pt x="3180879" y="2527698"/>
                    <a:pt x="3180413" y="2415427"/>
                  </a:cubicBezTo>
                  <a:cubicBezTo>
                    <a:pt x="3180146" y="2351304"/>
                    <a:pt x="3155952" y="2298336"/>
                    <a:pt x="3106584" y="2253835"/>
                  </a:cubicBezTo>
                  <a:cubicBezTo>
                    <a:pt x="3000333" y="2158033"/>
                    <a:pt x="2838217" y="2190598"/>
                    <a:pt x="2771638" y="2321101"/>
                  </a:cubicBezTo>
                  <a:lnTo>
                    <a:pt x="2751559" y="2360458"/>
                  </a:lnTo>
                  <a:lnTo>
                    <a:pt x="1892652" y="2358019"/>
                  </a:lnTo>
                  <a:lnTo>
                    <a:pt x="1033754" y="2355591"/>
                  </a:lnTo>
                  <a:lnTo>
                    <a:pt x="793133" y="2013500"/>
                  </a:lnTo>
                  <a:cubicBezTo>
                    <a:pt x="660793" y="1825343"/>
                    <a:pt x="546979" y="1667895"/>
                    <a:pt x="540216" y="1663599"/>
                  </a:cubicBezTo>
                  <a:cubicBezTo>
                    <a:pt x="533444" y="1659303"/>
                    <a:pt x="443061" y="1655732"/>
                    <a:pt x="339362" y="1655646"/>
                  </a:cubicBezTo>
                  <a:cubicBezTo>
                    <a:pt x="151777" y="1655503"/>
                    <a:pt x="150681" y="1655627"/>
                    <a:pt x="127431" y="1678887"/>
                  </a:cubicBezTo>
                  <a:cubicBezTo>
                    <a:pt x="100180" y="1706128"/>
                    <a:pt x="98532" y="1719587"/>
                    <a:pt x="118877" y="1748629"/>
                  </a:cubicBezTo>
                  <a:cubicBezTo>
                    <a:pt x="133270" y="1769193"/>
                    <a:pt x="138708" y="1769803"/>
                    <a:pt x="307130" y="1769803"/>
                  </a:cubicBezTo>
                  <a:lnTo>
                    <a:pt x="480561" y="1769803"/>
                  </a:lnTo>
                  <a:lnTo>
                    <a:pt x="721610" y="2112732"/>
                  </a:lnTo>
                  <a:cubicBezTo>
                    <a:pt x="854188" y="2301346"/>
                    <a:pt x="970651" y="2459937"/>
                    <a:pt x="980404" y="2465157"/>
                  </a:cubicBezTo>
                  <a:cubicBezTo>
                    <a:pt x="991139" y="2470900"/>
                    <a:pt x="1119136" y="2474653"/>
                    <a:pt x="1304473" y="2474653"/>
                  </a:cubicBezTo>
                  <a:lnTo>
                    <a:pt x="1610797" y="2474653"/>
                  </a:lnTo>
                  <a:lnTo>
                    <a:pt x="1678263" y="2546891"/>
                  </a:lnTo>
                  <a:cubicBezTo>
                    <a:pt x="1743833" y="2617109"/>
                    <a:pt x="1867715" y="2719893"/>
                    <a:pt x="1930466" y="2756145"/>
                  </a:cubicBezTo>
                  <a:lnTo>
                    <a:pt x="1961422" y="2774033"/>
                  </a:lnTo>
                  <a:lnTo>
                    <a:pt x="1961422" y="3248054"/>
                  </a:lnTo>
                  <a:lnTo>
                    <a:pt x="1961422" y="3722066"/>
                  </a:lnTo>
                  <a:lnTo>
                    <a:pt x="1935228" y="3728362"/>
                  </a:lnTo>
                  <a:cubicBezTo>
                    <a:pt x="1801850" y="3760414"/>
                    <a:pt x="1733822" y="3887163"/>
                    <a:pt x="1776094" y="4024847"/>
                  </a:cubicBezTo>
                  <a:lnTo>
                    <a:pt x="1782666" y="4046278"/>
                  </a:lnTo>
                  <a:lnTo>
                    <a:pt x="1476762" y="4046278"/>
                  </a:lnTo>
                  <a:cubicBezTo>
                    <a:pt x="1238313" y="4046278"/>
                    <a:pt x="1170876" y="4043649"/>
                    <a:pt x="1170980" y="4034372"/>
                  </a:cubicBezTo>
                  <a:cubicBezTo>
                    <a:pt x="1171390" y="3996758"/>
                    <a:pt x="1184258" y="3982765"/>
                    <a:pt x="1237360" y="3962172"/>
                  </a:cubicBezTo>
                  <a:lnTo>
                    <a:pt x="1293234" y="3940503"/>
                  </a:lnTo>
                  <a:lnTo>
                    <a:pt x="1340335" y="3974345"/>
                  </a:lnTo>
                  <a:cubicBezTo>
                    <a:pt x="1366243" y="3992948"/>
                    <a:pt x="1398066" y="4008178"/>
                    <a:pt x="1411049" y="4008178"/>
                  </a:cubicBezTo>
                  <a:cubicBezTo>
                    <a:pt x="1441214" y="4008178"/>
                    <a:pt x="1618522" y="3829213"/>
                    <a:pt x="1618522" y="3798771"/>
                  </a:cubicBezTo>
                  <a:cubicBezTo>
                    <a:pt x="1618522" y="3787798"/>
                    <a:pt x="1603520" y="3756547"/>
                    <a:pt x="1585185" y="3729324"/>
                  </a:cubicBezTo>
                  <a:cubicBezTo>
                    <a:pt x="1566849" y="3702092"/>
                    <a:pt x="1551847" y="3675965"/>
                    <a:pt x="1551847" y="3671250"/>
                  </a:cubicBezTo>
                  <a:cubicBezTo>
                    <a:pt x="1551847" y="3666545"/>
                    <a:pt x="1561486" y="3637856"/>
                    <a:pt x="1573278" y="3607499"/>
                  </a:cubicBezTo>
                  <a:lnTo>
                    <a:pt x="1594710" y="3552321"/>
                  </a:lnTo>
                  <a:lnTo>
                    <a:pt x="1650850" y="3542358"/>
                  </a:lnTo>
                  <a:cubicBezTo>
                    <a:pt x="1740680" y="3526423"/>
                    <a:pt x="1742347" y="3523194"/>
                    <a:pt x="1742347" y="3365241"/>
                  </a:cubicBezTo>
                  <a:cubicBezTo>
                    <a:pt x="1742347" y="3207507"/>
                    <a:pt x="1741909" y="3206668"/>
                    <a:pt x="1650774" y="3188895"/>
                  </a:cubicBezTo>
                  <a:cubicBezTo>
                    <a:pt x="1597939" y="3178589"/>
                    <a:pt x="1591614" y="3174760"/>
                    <a:pt x="1582584" y="3147566"/>
                  </a:cubicBezTo>
                  <a:cubicBezTo>
                    <a:pt x="1577107" y="3131078"/>
                    <a:pt x="1567306" y="3104446"/>
                    <a:pt x="1560810" y="3088378"/>
                  </a:cubicBezTo>
                  <a:cubicBezTo>
                    <a:pt x="1549837" y="3061279"/>
                    <a:pt x="1551495" y="3055450"/>
                    <a:pt x="1583756" y="3007548"/>
                  </a:cubicBezTo>
                  <a:cubicBezTo>
                    <a:pt x="1602872" y="2979154"/>
                    <a:pt x="1618522" y="2946331"/>
                    <a:pt x="1618522" y="2934606"/>
                  </a:cubicBezTo>
                  <a:cubicBezTo>
                    <a:pt x="1618522" y="2902564"/>
                    <a:pt x="1442710" y="2722303"/>
                    <a:pt x="1411458" y="2722303"/>
                  </a:cubicBezTo>
                  <a:cubicBezTo>
                    <a:pt x="1398399" y="2722303"/>
                    <a:pt x="1366795" y="2737657"/>
                    <a:pt x="1341221" y="2756431"/>
                  </a:cubicBezTo>
                  <a:lnTo>
                    <a:pt x="1294729" y="2790559"/>
                  </a:lnTo>
                  <a:lnTo>
                    <a:pt x="1237541" y="2768385"/>
                  </a:lnTo>
                  <a:cubicBezTo>
                    <a:pt x="1185401" y="2748163"/>
                    <a:pt x="1179858" y="2743267"/>
                    <a:pt x="1174705" y="2712826"/>
                  </a:cubicBezTo>
                  <a:cubicBezTo>
                    <a:pt x="1162570" y="2641245"/>
                    <a:pt x="1150425" y="2607936"/>
                    <a:pt x="1133052" y="2598640"/>
                  </a:cubicBezTo>
                  <a:cubicBezTo>
                    <a:pt x="1123098" y="2593316"/>
                    <a:pt x="1059614" y="2588953"/>
                    <a:pt x="991977" y="2588953"/>
                  </a:cubicBezTo>
                  <a:cubicBezTo>
                    <a:pt x="846607" y="2588953"/>
                    <a:pt x="842006" y="2591639"/>
                    <a:pt x="826423" y="2685498"/>
                  </a:cubicBezTo>
                  <a:lnTo>
                    <a:pt x="816355" y="2746116"/>
                  </a:lnTo>
                  <a:lnTo>
                    <a:pt x="759243" y="2768442"/>
                  </a:lnTo>
                  <a:lnTo>
                    <a:pt x="702131" y="2790778"/>
                  </a:lnTo>
                  <a:lnTo>
                    <a:pt x="652420" y="2756536"/>
                  </a:lnTo>
                  <a:cubicBezTo>
                    <a:pt x="625084" y="2737705"/>
                    <a:pt x="594184" y="2722303"/>
                    <a:pt x="583764" y="2722303"/>
                  </a:cubicBezTo>
                  <a:cubicBezTo>
                    <a:pt x="572363" y="2722303"/>
                    <a:pt x="528043" y="2759736"/>
                    <a:pt x="472541" y="2816219"/>
                  </a:cubicBezTo>
                  <a:cubicBezTo>
                    <a:pt x="366032" y="2924624"/>
                    <a:pt x="362984" y="2934672"/>
                    <a:pt x="413467" y="3010710"/>
                  </a:cubicBezTo>
                  <a:lnTo>
                    <a:pt x="446652" y="3060698"/>
                  </a:lnTo>
                  <a:lnTo>
                    <a:pt x="423525" y="3117714"/>
                  </a:lnTo>
                  <a:cubicBezTo>
                    <a:pt x="399036" y="3178131"/>
                    <a:pt x="404313" y="3174464"/>
                    <a:pt x="306749" y="3198677"/>
                  </a:cubicBezTo>
                  <a:cubicBezTo>
                    <a:pt x="271544" y="3207421"/>
                    <a:pt x="265210" y="3213164"/>
                    <a:pt x="255666" y="3245016"/>
                  </a:cubicBezTo>
                  <a:cubicBezTo>
                    <a:pt x="241112" y="3293603"/>
                    <a:pt x="247398" y="3498048"/>
                    <a:pt x="263962" y="3514840"/>
                  </a:cubicBezTo>
                  <a:cubicBezTo>
                    <a:pt x="270649" y="3521622"/>
                    <a:pt x="304082" y="3533595"/>
                    <a:pt x="338257" y="3541453"/>
                  </a:cubicBezTo>
                  <a:lnTo>
                    <a:pt x="400398" y="3555741"/>
                  </a:lnTo>
                  <a:lnTo>
                    <a:pt x="423525" y="3612767"/>
                  </a:lnTo>
                  <a:lnTo>
                    <a:pt x="446652" y="3669783"/>
                  </a:lnTo>
                  <a:lnTo>
                    <a:pt x="413467" y="3719771"/>
                  </a:lnTo>
                  <a:cubicBezTo>
                    <a:pt x="363079" y="3795656"/>
                    <a:pt x="366556" y="3807591"/>
                    <a:pt x="470512" y="3915309"/>
                  </a:cubicBezTo>
                  <a:cubicBezTo>
                    <a:pt x="532824" y="3979879"/>
                    <a:pt x="566810" y="4008178"/>
                    <a:pt x="582040" y="4008178"/>
                  </a:cubicBezTo>
                  <a:cubicBezTo>
                    <a:pt x="594089" y="4008178"/>
                    <a:pt x="626493" y="3992652"/>
                    <a:pt x="654049" y="3973669"/>
                  </a:cubicBezTo>
                  <a:lnTo>
                    <a:pt x="704141" y="3939169"/>
                  </a:lnTo>
                  <a:lnTo>
                    <a:pt x="754138" y="3960372"/>
                  </a:lnTo>
                  <a:cubicBezTo>
                    <a:pt x="813174" y="3985413"/>
                    <a:pt x="814174" y="3986280"/>
                    <a:pt x="822137" y="4020084"/>
                  </a:cubicBezTo>
                  <a:lnTo>
                    <a:pt x="828309" y="4046278"/>
                  </a:lnTo>
                  <a:lnTo>
                    <a:pt x="429554" y="4046278"/>
                  </a:lnTo>
                  <a:cubicBezTo>
                    <a:pt x="55346" y="4046278"/>
                    <a:pt x="29828" y="4047354"/>
                    <a:pt x="15036" y="4063699"/>
                  </a:cubicBezTo>
                  <a:cubicBezTo>
                    <a:pt x="-6157" y="4087121"/>
                    <a:pt x="-4843" y="4118363"/>
                    <a:pt x="18322" y="4141528"/>
                  </a:cubicBezTo>
                  <a:cubicBezTo>
                    <a:pt x="37239" y="4160445"/>
                    <a:pt x="50069" y="4160578"/>
                    <a:pt x="1870087" y="4160578"/>
                  </a:cubicBezTo>
                  <a:lnTo>
                    <a:pt x="3702802" y="4160578"/>
                  </a:lnTo>
                  <a:lnTo>
                    <a:pt x="3727462" y="4189886"/>
                  </a:lnTo>
                  <a:cubicBezTo>
                    <a:pt x="3758447" y="4226710"/>
                    <a:pt x="3759037" y="4265772"/>
                    <a:pt x="3729138" y="4300539"/>
                  </a:cubicBezTo>
                  <a:lnTo>
                    <a:pt x="3706145" y="4327266"/>
                  </a:lnTo>
                  <a:lnTo>
                    <a:pt x="2371054" y="4332028"/>
                  </a:lnTo>
                  <a:cubicBezTo>
                    <a:pt x="1063319" y="4336695"/>
                    <a:pt x="1035678" y="4337172"/>
                    <a:pt x="1022438" y="4355279"/>
                  </a:cubicBezTo>
                  <a:cubicBezTo>
                    <a:pt x="1003702" y="4380901"/>
                    <a:pt x="1005541" y="4404847"/>
                    <a:pt x="1027972" y="4427278"/>
                  </a:cubicBezTo>
                  <a:cubicBezTo>
                    <a:pt x="1046841" y="4446147"/>
                    <a:pt x="1059719" y="4446328"/>
                    <a:pt x="2376065" y="4446328"/>
                  </a:cubicBezTo>
                  <a:cubicBezTo>
                    <a:pt x="3832284" y="4446328"/>
                    <a:pt x="3741035" y="4449862"/>
                    <a:pt x="3803005" y="4391055"/>
                  </a:cubicBezTo>
                  <a:cubicBezTo>
                    <a:pt x="3923639" y="4276555"/>
                    <a:pt x="3860707" y="4066776"/>
                    <a:pt x="3700287" y="4048697"/>
                  </a:cubicBezTo>
                  <a:cubicBezTo>
                    <a:pt x="3663882" y="4044592"/>
                    <a:pt x="3657053" y="4040896"/>
                    <a:pt x="3662578" y="4028314"/>
                  </a:cubicBezTo>
                  <a:cubicBezTo>
                    <a:pt x="3666283" y="4019856"/>
                    <a:pt x="3671274" y="3984366"/>
                    <a:pt x="3673655" y="3949447"/>
                  </a:cubicBezTo>
                  <a:cubicBezTo>
                    <a:pt x="3677465" y="3893573"/>
                    <a:pt x="3674846" y="3880191"/>
                    <a:pt x="3651843" y="3837919"/>
                  </a:cubicBezTo>
                  <a:cubicBezTo>
                    <a:pt x="3622477" y="3783979"/>
                    <a:pt x="3576433" y="3748088"/>
                    <a:pt x="3516378" y="3732315"/>
                  </a:cubicBezTo>
                  <a:lnTo>
                    <a:pt x="3475897" y="3721695"/>
                  </a:lnTo>
                  <a:lnTo>
                    <a:pt x="3475897" y="3526794"/>
                  </a:lnTo>
                  <a:lnTo>
                    <a:pt x="3475897" y="3331903"/>
                  </a:lnTo>
                  <a:lnTo>
                    <a:pt x="3717289" y="3331903"/>
                  </a:lnTo>
                  <a:cubicBezTo>
                    <a:pt x="3951633" y="3331903"/>
                    <a:pt x="3959900" y="3331255"/>
                    <a:pt x="4000658" y="3309729"/>
                  </a:cubicBezTo>
                  <a:cubicBezTo>
                    <a:pt x="4028214" y="3295175"/>
                    <a:pt x="4052455" y="3271715"/>
                    <a:pt x="4071210" y="3241444"/>
                  </a:cubicBezTo>
                  <a:lnTo>
                    <a:pt x="4099785" y="3195324"/>
                  </a:lnTo>
                  <a:lnTo>
                    <a:pt x="4104547" y="2899287"/>
                  </a:lnTo>
                  <a:cubicBezTo>
                    <a:pt x="4110700" y="2516715"/>
                    <a:pt x="4094546" y="2547091"/>
                    <a:pt x="4343244" y="2450479"/>
                  </a:cubicBezTo>
                  <a:cubicBezTo>
                    <a:pt x="4510007" y="2385699"/>
                    <a:pt x="4523647" y="2377565"/>
                    <a:pt x="4523647" y="2342922"/>
                  </a:cubicBezTo>
                  <a:cubicBezTo>
                    <a:pt x="4523647" y="2326739"/>
                    <a:pt x="4465850" y="2209944"/>
                    <a:pt x="4375438" y="2043418"/>
                  </a:cubicBezTo>
                  <a:lnTo>
                    <a:pt x="4227239" y="1770432"/>
                  </a:lnTo>
                  <a:lnTo>
                    <a:pt x="4238583" y="1692832"/>
                  </a:lnTo>
                  <a:cubicBezTo>
                    <a:pt x="4255014" y="1580446"/>
                    <a:pt x="4244660" y="1303173"/>
                    <a:pt x="4220047" y="1196674"/>
                  </a:cubicBezTo>
                  <a:cubicBezTo>
                    <a:pt x="4126636" y="792500"/>
                    <a:pt x="3897636" y="461535"/>
                    <a:pt x="3559222" y="241602"/>
                  </a:cubicBezTo>
                  <a:cubicBezTo>
                    <a:pt x="3353129" y="107671"/>
                    <a:pt x="3126006" y="30157"/>
                    <a:pt x="2874393" y="7887"/>
                  </a:cubicBezTo>
                  <a:cubicBezTo>
                    <a:pt x="2754112" y="-2761"/>
                    <a:pt x="2725851" y="-2695"/>
                    <a:pt x="2609598" y="8497"/>
                  </a:cubicBezTo>
                  <a:moveTo>
                    <a:pt x="2868469" y="279645"/>
                  </a:moveTo>
                  <a:cubicBezTo>
                    <a:pt x="2841894" y="298257"/>
                    <a:pt x="2840418" y="341453"/>
                    <a:pt x="2865592" y="364227"/>
                  </a:cubicBezTo>
                  <a:cubicBezTo>
                    <a:pt x="2889405" y="385773"/>
                    <a:pt x="2993237" y="396336"/>
                    <a:pt x="3013763" y="379296"/>
                  </a:cubicBezTo>
                  <a:cubicBezTo>
                    <a:pt x="3036509" y="360417"/>
                    <a:pt x="3032251" y="305915"/>
                    <a:pt x="3006791" y="289980"/>
                  </a:cubicBezTo>
                  <a:cubicBezTo>
                    <a:pt x="2971806" y="268082"/>
                    <a:pt x="2893339" y="262224"/>
                    <a:pt x="2868469" y="279645"/>
                  </a:cubicBezTo>
                  <a:moveTo>
                    <a:pt x="3119472" y="349740"/>
                  </a:moveTo>
                  <a:cubicBezTo>
                    <a:pt x="3109728" y="360503"/>
                    <a:pt x="3104260" y="378991"/>
                    <a:pt x="3106089" y="394983"/>
                  </a:cubicBezTo>
                  <a:cubicBezTo>
                    <a:pt x="3108632" y="417205"/>
                    <a:pt x="3118891" y="426873"/>
                    <a:pt x="3163744" y="449295"/>
                  </a:cubicBezTo>
                  <a:cubicBezTo>
                    <a:pt x="3226333" y="480594"/>
                    <a:pt x="3260765" y="478022"/>
                    <a:pt x="3277730" y="440799"/>
                  </a:cubicBezTo>
                  <a:cubicBezTo>
                    <a:pt x="3294160" y="404718"/>
                    <a:pt x="3274596" y="372485"/>
                    <a:pt x="3222761" y="350264"/>
                  </a:cubicBezTo>
                  <a:cubicBezTo>
                    <a:pt x="3167821" y="326718"/>
                    <a:pt x="3140427" y="326575"/>
                    <a:pt x="3119472" y="349740"/>
                  </a:cubicBezTo>
                  <a:moveTo>
                    <a:pt x="3313972" y="436303"/>
                  </a:moveTo>
                  <a:cubicBezTo>
                    <a:pt x="3294798" y="455477"/>
                    <a:pt x="3289226" y="489605"/>
                    <a:pt x="3302209" y="508283"/>
                  </a:cubicBezTo>
                  <a:cubicBezTo>
                    <a:pt x="3306057" y="513827"/>
                    <a:pt x="3343500" y="541688"/>
                    <a:pt x="3385410" y="570196"/>
                  </a:cubicBezTo>
                  <a:cubicBezTo>
                    <a:pt x="3520846" y="662341"/>
                    <a:pt x="3643728" y="796234"/>
                    <a:pt x="3730205" y="945890"/>
                  </a:cubicBezTo>
                  <a:cubicBezTo>
                    <a:pt x="3813111" y="1089356"/>
                    <a:pt x="3875766" y="1300697"/>
                    <a:pt x="3876090" y="1437923"/>
                  </a:cubicBezTo>
                  <a:cubicBezTo>
                    <a:pt x="3876290" y="1526744"/>
                    <a:pt x="3904208" y="1569568"/>
                    <a:pt x="3953805" y="1557119"/>
                  </a:cubicBezTo>
                  <a:cubicBezTo>
                    <a:pt x="3992219" y="1547480"/>
                    <a:pt x="3999048" y="1518010"/>
                    <a:pt x="3989714" y="1402128"/>
                  </a:cubicBezTo>
                  <a:cubicBezTo>
                    <a:pt x="3958643" y="1016518"/>
                    <a:pt x="3732377" y="642719"/>
                    <a:pt x="3413947" y="450971"/>
                  </a:cubicBezTo>
                  <a:cubicBezTo>
                    <a:pt x="3349081" y="411909"/>
                    <a:pt x="3339737" y="410538"/>
                    <a:pt x="3313972" y="436303"/>
                  </a:cubicBezTo>
                  <a:moveTo>
                    <a:pt x="2897863" y="616316"/>
                  </a:moveTo>
                  <a:cubicBezTo>
                    <a:pt x="2860601" y="639633"/>
                    <a:pt x="2847247" y="663255"/>
                    <a:pt x="2847247" y="705851"/>
                  </a:cubicBezTo>
                  <a:cubicBezTo>
                    <a:pt x="2847247" y="744722"/>
                    <a:pt x="2873708" y="781594"/>
                    <a:pt x="2913417" y="798043"/>
                  </a:cubicBezTo>
                  <a:cubicBezTo>
                    <a:pt x="2950508" y="813407"/>
                    <a:pt x="2985731" y="804111"/>
                    <a:pt x="3019916" y="769926"/>
                  </a:cubicBezTo>
                  <a:cubicBezTo>
                    <a:pt x="3100212" y="689620"/>
                    <a:pt x="2994104" y="556080"/>
                    <a:pt x="2897863" y="616316"/>
                  </a:cubicBezTo>
                  <a:moveTo>
                    <a:pt x="2055377" y="691506"/>
                  </a:moveTo>
                  <a:cubicBezTo>
                    <a:pt x="2015848" y="712099"/>
                    <a:pt x="1997227" y="729882"/>
                    <a:pt x="1973081" y="770088"/>
                  </a:cubicBezTo>
                  <a:lnTo>
                    <a:pt x="1941877" y="822065"/>
                  </a:lnTo>
                  <a:lnTo>
                    <a:pt x="1564534" y="826828"/>
                  </a:lnTo>
                  <a:lnTo>
                    <a:pt x="1187192" y="831590"/>
                  </a:lnTo>
                  <a:lnTo>
                    <a:pt x="1035954" y="1045903"/>
                  </a:lnTo>
                  <a:cubicBezTo>
                    <a:pt x="788971" y="1395909"/>
                    <a:pt x="769359" y="1426408"/>
                    <a:pt x="776607" y="1449239"/>
                  </a:cubicBezTo>
                  <a:cubicBezTo>
                    <a:pt x="786618" y="1480786"/>
                    <a:pt x="1179658" y="2035455"/>
                    <a:pt x="1199536" y="2046095"/>
                  </a:cubicBezTo>
                  <a:cubicBezTo>
                    <a:pt x="1210928" y="2052191"/>
                    <a:pt x="1581203" y="2055553"/>
                    <a:pt x="2240752" y="2055553"/>
                  </a:cubicBezTo>
                  <a:lnTo>
                    <a:pt x="3264280" y="2055553"/>
                  </a:lnTo>
                  <a:lnTo>
                    <a:pt x="3270214" y="2079194"/>
                  </a:lnTo>
                  <a:cubicBezTo>
                    <a:pt x="3277758" y="2109236"/>
                    <a:pt x="3327955" y="2166738"/>
                    <a:pt x="3362007" y="2184350"/>
                  </a:cubicBezTo>
                  <a:cubicBezTo>
                    <a:pt x="3511406" y="2261607"/>
                    <a:pt x="3685447" y="2161328"/>
                    <a:pt x="3685447" y="1997993"/>
                  </a:cubicBezTo>
                  <a:cubicBezTo>
                    <a:pt x="3685447" y="1836164"/>
                    <a:pt x="3518283" y="1729446"/>
                    <a:pt x="3374123" y="1799235"/>
                  </a:cubicBezTo>
                  <a:cubicBezTo>
                    <a:pt x="3330107" y="1820533"/>
                    <a:pt x="3278711" y="1875235"/>
                    <a:pt x="3269757" y="1910297"/>
                  </a:cubicBezTo>
                  <a:lnTo>
                    <a:pt x="3264280" y="1931728"/>
                  </a:lnTo>
                  <a:lnTo>
                    <a:pt x="2774781" y="1931728"/>
                  </a:lnTo>
                  <a:cubicBezTo>
                    <a:pt x="2505547" y="1931728"/>
                    <a:pt x="2285272" y="1929518"/>
                    <a:pt x="2285272" y="1926813"/>
                  </a:cubicBezTo>
                  <a:cubicBezTo>
                    <a:pt x="2285272" y="1924108"/>
                    <a:pt x="2349614" y="1825524"/>
                    <a:pt x="2428252" y="1707738"/>
                  </a:cubicBezTo>
                  <a:lnTo>
                    <a:pt x="2571232" y="1493578"/>
                  </a:lnTo>
                  <a:lnTo>
                    <a:pt x="2722375" y="1493578"/>
                  </a:lnTo>
                  <a:lnTo>
                    <a:pt x="2873507" y="1493578"/>
                  </a:lnTo>
                  <a:lnTo>
                    <a:pt x="2885252" y="1521915"/>
                  </a:lnTo>
                  <a:cubicBezTo>
                    <a:pt x="2891700" y="1537498"/>
                    <a:pt x="2915351" y="1567178"/>
                    <a:pt x="2937792" y="1587866"/>
                  </a:cubicBezTo>
                  <a:cubicBezTo>
                    <a:pt x="3006439" y="1651141"/>
                    <a:pt x="3094716" y="1663190"/>
                    <a:pt x="3179622" y="1620880"/>
                  </a:cubicBezTo>
                  <a:cubicBezTo>
                    <a:pt x="3321545" y="1550157"/>
                    <a:pt x="3341213" y="1367277"/>
                    <a:pt x="3218208" y="1261987"/>
                  </a:cubicBezTo>
                  <a:cubicBezTo>
                    <a:pt x="3109175" y="1168652"/>
                    <a:pt x="2936582" y="1210400"/>
                    <a:pt x="2880966" y="1343559"/>
                  </a:cubicBezTo>
                  <a:lnTo>
                    <a:pt x="2866040" y="1379278"/>
                  </a:lnTo>
                  <a:lnTo>
                    <a:pt x="2691618" y="1379278"/>
                  </a:lnTo>
                  <a:cubicBezTo>
                    <a:pt x="2522873" y="1379278"/>
                    <a:pt x="2516558" y="1379973"/>
                    <a:pt x="2497641" y="1400709"/>
                  </a:cubicBezTo>
                  <a:cubicBezTo>
                    <a:pt x="2486888" y="1412501"/>
                    <a:pt x="2401868" y="1536793"/>
                    <a:pt x="2308713" y="1676934"/>
                  </a:cubicBezTo>
                  <a:lnTo>
                    <a:pt x="2139330" y="1931728"/>
                  </a:lnTo>
                  <a:lnTo>
                    <a:pt x="1694960" y="1931728"/>
                  </a:lnTo>
                  <a:lnTo>
                    <a:pt x="1250600" y="1931728"/>
                  </a:lnTo>
                  <a:lnTo>
                    <a:pt x="1096704" y="1712653"/>
                  </a:lnTo>
                  <a:lnTo>
                    <a:pt x="942799" y="1493578"/>
                  </a:lnTo>
                  <a:lnTo>
                    <a:pt x="1326371" y="1493578"/>
                  </a:lnTo>
                  <a:lnTo>
                    <a:pt x="1709943" y="1493578"/>
                  </a:lnTo>
                  <a:lnTo>
                    <a:pt x="1721859" y="1526525"/>
                  </a:lnTo>
                  <a:cubicBezTo>
                    <a:pt x="1745243" y="1591190"/>
                    <a:pt x="1843331" y="1655503"/>
                    <a:pt x="1918560" y="1655503"/>
                  </a:cubicBezTo>
                  <a:cubicBezTo>
                    <a:pt x="1994369" y="1655503"/>
                    <a:pt x="2082999" y="1597696"/>
                    <a:pt x="2114908" y="1527449"/>
                  </a:cubicBezTo>
                  <a:cubicBezTo>
                    <a:pt x="2137616" y="1477443"/>
                    <a:pt x="2137711" y="1395575"/>
                    <a:pt x="2115099" y="1345940"/>
                  </a:cubicBezTo>
                  <a:cubicBezTo>
                    <a:pt x="2081389" y="1271922"/>
                    <a:pt x="1998084" y="1217458"/>
                    <a:pt x="1918560" y="1217458"/>
                  </a:cubicBezTo>
                  <a:cubicBezTo>
                    <a:pt x="1839778" y="1217458"/>
                    <a:pt x="1746214" y="1278970"/>
                    <a:pt x="1721649" y="1346912"/>
                  </a:cubicBezTo>
                  <a:lnTo>
                    <a:pt x="1709943" y="1379278"/>
                  </a:lnTo>
                  <a:lnTo>
                    <a:pt x="1325847" y="1379278"/>
                  </a:lnTo>
                  <a:lnTo>
                    <a:pt x="941752" y="1379278"/>
                  </a:lnTo>
                  <a:lnTo>
                    <a:pt x="990501" y="1310222"/>
                  </a:lnTo>
                  <a:cubicBezTo>
                    <a:pt x="1017314" y="1272236"/>
                    <a:pt x="1086646" y="1173652"/>
                    <a:pt x="1144568" y="1091147"/>
                  </a:cubicBezTo>
                  <a:lnTo>
                    <a:pt x="1249876" y="941128"/>
                  </a:lnTo>
                  <a:lnTo>
                    <a:pt x="1599853" y="941128"/>
                  </a:lnTo>
                  <a:lnTo>
                    <a:pt x="1949830" y="941128"/>
                  </a:lnTo>
                  <a:lnTo>
                    <a:pt x="1955307" y="962559"/>
                  </a:lnTo>
                  <a:cubicBezTo>
                    <a:pt x="1958317" y="974342"/>
                    <a:pt x="1974195" y="1000192"/>
                    <a:pt x="1990597" y="1019985"/>
                  </a:cubicBezTo>
                  <a:cubicBezTo>
                    <a:pt x="2075608" y="1122608"/>
                    <a:pt x="2232389" y="1124265"/>
                    <a:pt x="2320886" y="1023472"/>
                  </a:cubicBezTo>
                  <a:cubicBezTo>
                    <a:pt x="2360072" y="978828"/>
                    <a:pt x="2373855" y="932079"/>
                    <a:pt x="2369225" y="859422"/>
                  </a:cubicBezTo>
                  <a:cubicBezTo>
                    <a:pt x="2364215" y="780727"/>
                    <a:pt x="2330059" y="729244"/>
                    <a:pt x="2257831" y="691506"/>
                  </a:cubicBezTo>
                  <a:cubicBezTo>
                    <a:pt x="2188479" y="655283"/>
                    <a:pt x="2124947" y="655283"/>
                    <a:pt x="2055377" y="691506"/>
                  </a:cubicBezTo>
                  <a:moveTo>
                    <a:pt x="2089057" y="811588"/>
                  </a:moveTo>
                  <a:cubicBezTo>
                    <a:pt x="2048595" y="852050"/>
                    <a:pt x="2044128" y="906667"/>
                    <a:pt x="2078103" y="945528"/>
                  </a:cubicBezTo>
                  <a:cubicBezTo>
                    <a:pt x="2141026" y="1017490"/>
                    <a:pt x="2256697" y="976180"/>
                    <a:pt x="2256697" y="881740"/>
                  </a:cubicBezTo>
                  <a:cubicBezTo>
                    <a:pt x="2256697" y="829257"/>
                    <a:pt x="2207882" y="779203"/>
                    <a:pt x="2156685" y="779203"/>
                  </a:cubicBezTo>
                  <a:cubicBezTo>
                    <a:pt x="2129300" y="779203"/>
                    <a:pt x="2114213" y="786432"/>
                    <a:pt x="2089057" y="811588"/>
                  </a:cubicBezTo>
                  <a:moveTo>
                    <a:pt x="3022193" y="1348531"/>
                  </a:moveTo>
                  <a:cubicBezTo>
                    <a:pt x="2969986" y="1390822"/>
                    <a:pt x="2966214" y="1452525"/>
                    <a:pt x="3012982" y="1499293"/>
                  </a:cubicBezTo>
                  <a:cubicBezTo>
                    <a:pt x="3082105" y="1568416"/>
                    <a:pt x="3180622" y="1522382"/>
                    <a:pt x="3180622" y="1420959"/>
                  </a:cubicBezTo>
                  <a:cubicBezTo>
                    <a:pt x="3180622" y="1370629"/>
                    <a:pt x="3138160" y="1331586"/>
                    <a:pt x="3083724" y="1331863"/>
                  </a:cubicBezTo>
                  <a:cubicBezTo>
                    <a:pt x="3059140" y="1331996"/>
                    <a:pt x="3034309" y="1338721"/>
                    <a:pt x="3022193" y="1348531"/>
                  </a:cubicBezTo>
                  <a:moveTo>
                    <a:pt x="1846389" y="1369020"/>
                  </a:moveTo>
                  <a:cubicBezTo>
                    <a:pt x="1805222" y="1410187"/>
                    <a:pt x="1807003" y="1464889"/>
                    <a:pt x="1850932" y="1508818"/>
                  </a:cubicBezTo>
                  <a:cubicBezTo>
                    <a:pt x="1876088" y="1533973"/>
                    <a:pt x="1891175" y="1541203"/>
                    <a:pt x="1918560" y="1541203"/>
                  </a:cubicBezTo>
                  <a:cubicBezTo>
                    <a:pt x="1945944" y="1541203"/>
                    <a:pt x="1961032" y="1533973"/>
                    <a:pt x="1986187" y="1508818"/>
                  </a:cubicBezTo>
                  <a:cubicBezTo>
                    <a:pt x="2054072" y="1440933"/>
                    <a:pt x="2013829" y="1341178"/>
                    <a:pt x="1918560" y="1341178"/>
                  </a:cubicBezTo>
                  <a:cubicBezTo>
                    <a:pt x="1882269" y="1341178"/>
                    <a:pt x="1869182" y="1346226"/>
                    <a:pt x="1846389" y="1369020"/>
                  </a:cubicBezTo>
                  <a:moveTo>
                    <a:pt x="399322" y="1398328"/>
                  </a:moveTo>
                  <a:cubicBezTo>
                    <a:pt x="376433" y="1421217"/>
                    <a:pt x="375148" y="1443915"/>
                    <a:pt x="395102" y="1472404"/>
                  </a:cubicBezTo>
                  <a:cubicBezTo>
                    <a:pt x="409152" y="1492473"/>
                    <a:pt x="416515" y="1493578"/>
                    <a:pt x="536158" y="1493578"/>
                  </a:cubicBezTo>
                  <a:cubicBezTo>
                    <a:pt x="669346" y="1493578"/>
                    <a:pt x="687063" y="1488673"/>
                    <a:pt x="698988" y="1448496"/>
                  </a:cubicBezTo>
                  <a:cubicBezTo>
                    <a:pt x="703598" y="1432980"/>
                    <a:pt x="698817" y="1420731"/>
                    <a:pt x="681338" y="1403252"/>
                  </a:cubicBezTo>
                  <a:cubicBezTo>
                    <a:pt x="658269" y="1380183"/>
                    <a:pt x="652839" y="1379278"/>
                    <a:pt x="537863" y="1379278"/>
                  </a:cubicBezTo>
                  <a:cubicBezTo>
                    <a:pt x="431069" y="1379278"/>
                    <a:pt x="416343" y="1381307"/>
                    <a:pt x="399322" y="1398328"/>
                  </a:cubicBezTo>
                  <a:moveTo>
                    <a:pt x="3418490" y="1909859"/>
                  </a:moveTo>
                  <a:cubicBezTo>
                    <a:pt x="3380999" y="1935700"/>
                    <a:pt x="3371751" y="1952778"/>
                    <a:pt x="3371427" y="1996755"/>
                  </a:cubicBezTo>
                  <a:cubicBezTo>
                    <a:pt x="3371008" y="2054086"/>
                    <a:pt x="3409736" y="2093653"/>
                    <a:pt x="3466267" y="2093653"/>
                  </a:cubicBezTo>
                  <a:cubicBezTo>
                    <a:pt x="3515617" y="2093653"/>
                    <a:pt x="3538410" y="2081699"/>
                    <a:pt x="3556764" y="2046219"/>
                  </a:cubicBezTo>
                  <a:cubicBezTo>
                    <a:pt x="3580796" y="1999746"/>
                    <a:pt x="3575214" y="1962465"/>
                    <a:pt x="3538762" y="1926013"/>
                  </a:cubicBezTo>
                  <a:cubicBezTo>
                    <a:pt x="3501624" y="1888875"/>
                    <a:pt x="3457524" y="1882950"/>
                    <a:pt x="3418490" y="1909859"/>
                  </a:cubicBezTo>
                  <a:moveTo>
                    <a:pt x="2927143" y="2321701"/>
                  </a:moveTo>
                  <a:cubicBezTo>
                    <a:pt x="2865040" y="2347904"/>
                    <a:pt x="2846780" y="2433648"/>
                    <a:pt x="2892491" y="2484359"/>
                  </a:cubicBezTo>
                  <a:cubicBezTo>
                    <a:pt x="2928848" y="2524688"/>
                    <a:pt x="2974939" y="2530889"/>
                    <a:pt x="3018573" y="2501323"/>
                  </a:cubicBezTo>
                  <a:cubicBezTo>
                    <a:pt x="3059636" y="2473510"/>
                    <a:pt x="3072847" y="2439544"/>
                    <a:pt x="3060922" y="2392490"/>
                  </a:cubicBezTo>
                  <a:cubicBezTo>
                    <a:pt x="3046834" y="2336902"/>
                    <a:pt x="2977749" y="2300346"/>
                    <a:pt x="2927143" y="2321701"/>
                  </a:cubicBezTo>
                  <a:moveTo>
                    <a:pt x="939142" y="2719922"/>
                  </a:moveTo>
                  <a:cubicBezTo>
                    <a:pt x="936818" y="2723856"/>
                    <a:pt x="931789" y="2746354"/>
                    <a:pt x="927950" y="2769928"/>
                  </a:cubicBezTo>
                  <a:cubicBezTo>
                    <a:pt x="917911" y="2831698"/>
                    <a:pt x="908624" y="2844185"/>
                    <a:pt x="863742" y="2856272"/>
                  </a:cubicBezTo>
                  <a:cubicBezTo>
                    <a:pt x="841701" y="2862206"/>
                    <a:pt x="799029" y="2879504"/>
                    <a:pt x="768930" y="2894696"/>
                  </a:cubicBezTo>
                  <a:cubicBezTo>
                    <a:pt x="700569" y="2929205"/>
                    <a:pt x="687939" y="2929138"/>
                    <a:pt x="641524" y="2894020"/>
                  </a:cubicBezTo>
                  <a:cubicBezTo>
                    <a:pt x="620950" y="2878446"/>
                    <a:pt x="599623" y="2865588"/>
                    <a:pt x="594137" y="2865445"/>
                  </a:cubicBezTo>
                  <a:cubicBezTo>
                    <a:pt x="581878" y="2865121"/>
                    <a:pt x="513603" y="2933920"/>
                    <a:pt x="513660" y="2946541"/>
                  </a:cubicBezTo>
                  <a:cubicBezTo>
                    <a:pt x="513689" y="2951560"/>
                    <a:pt x="526528" y="2974954"/>
                    <a:pt x="542197" y="2998528"/>
                  </a:cubicBezTo>
                  <a:cubicBezTo>
                    <a:pt x="575677" y="3048896"/>
                    <a:pt x="576982" y="3063317"/>
                    <a:pt x="552398" y="3111504"/>
                  </a:cubicBezTo>
                  <a:cubicBezTo>
                    <a:pt x="542292" y="3131307"/>
                    <a:pt x="524919" y="3175722"/>
                    <a:pt x="513774" y="3210192"/>
                  </a:cubicBezTo>
                  <a:cubicBezTo>
                    <a:pt x="492057" y="3277430"/>
                    <a:pt x="481494" y="3286192"/>
                    <a:pt x="406466" y="3299242"/>
                  </a:cubicBezTo>
                  <a:lnTo>
                    <a:pt x="370747" y="3305452"/>
                  </a:lnTo>
                  <a:lnTo>
                    <a:pt x="370747" y="3369984"/>
                  </a:lnTo>
                  <a:lnTo>
                    <a:pt x="370747" y="3434516"/>
                  </a:lnTo>
                  <a:lnTo>
                    <a:pt x="415991" y="3441298"/>
                  </a:lnTo>
                  <a:cubicBezTo>
                    <a:pt x="440870" y="3445032"/>
                    <a:pt x="468369" y="3451899"/>
                    <a:pt x="477084" y="3456566"/>
                  </a:cubicBezTo>
                  <a:cubicBezTo>
                    <a:pt x="485809" y="3461234"/>
                    <a:pt x="504164" y="3498762"/>
                    <a:pt x="517889" y="3539977"/>
                  </a:cubicBezTo>
                  <a:cubicBezTo>
                    <a:pt x="531615" y="3581182"/>
                    <a:pt x="548988" y="3623016"/>
                    <a:pt x="556504" y="3632941"/>
                  </a:cubicBezTo>
                  <a:cubicBezTo>
                    <a:pt x="577782" y="3661049"/>
                    <a:pt x="573334" y="3692948"/>
                    <a:pt x="541159" y="3743097"/>
                  </a:cubicBezTo>
                  <a:lnTo>
                    <a:pt x="511536" y="3789255"/>
                  </a:lnTo>
                  <a:lnTo>
                    <a:pt x="547722" y="3829660"/>
                  </a:lnTo>
                  <a:cubicBezTo>
                    <a:pt x="567619" y="3851882"/>
                    <a:pt x="586593" y="3871237"/>
                    <a:pt x="589889" y="3872666"/>
                  </a:cubicBezTo>
                  <a:cubicBezTo>
                    <a:pt x="593194" y="3874095"/>
                    <a:pt x="613777" y="3862303"/>
                    <a:pt x="635637" y="3846472"/>
                  </a:cubicBezTo>
                  <a:cubicBezTo>
                    <a:pt x="681529" y="3813230"/>
                    <a:pt x="713552" y="3810334"/>
                    <a:pt x="755386" y="3835661"/>
                  </a:cubicBezTo>
                  <a:cubicBezTo>
                    <a:pt x="771721" y="3845548"/>
                    <a:pt x="812069" y="3863331"/>
                    <a:pt x="845044" y="3875190"/>
                  </a:cubicBezTo>
                  <a:cubicBezTo>
                    <a:pt x="912281" y="3899355"/>
                    <a:pt x="919368" y="3908080"/>
                    <a:pt x="928636" y="3977955"/>
                  </a:cubicBezTo>
                  <a:lnTo>
                    <a:pt x="935180" y="4027228"/>
                  </a:lnTo>
                  <a:lnTo>
                    <a:pt x="995025" y="4027228"/>
                  </a:lnTo>
                  <a:lnTo>
                    <a:pt x="1054871" y="4027228"/>
                  </a:lnTo>
                  <a:lnTo>
                    <a:pt x="1061052" y="3986747"/>
                  </a:lnTo>
                  <a:cubicBezTo>
                    <a:pt x="1072654" y="3910785"/>
                    <a:pt x="1082865" y="3896116"/>
                    <a:pt x="1136100" y="3878953"/>
                  </a:cubicBezTo>
                  <a:cubicBezTo>
                    <a:pt x="1163065" y="3870256"/>
                    <a:pt x="1203889" y="3852911"/>
                    <a:pt x="1226816" y="3840414"/>
                  </a:cubicBezTo>
                  <a:cubicBezTo>
                    <a:pt x="1281823" y="3810410"/>
                    <a:pt x="1306397" y="3811725"/>
                    <a:pt x="1358318" y="3847444"/>
                  </a:cubicBezTo>
                  <a:lnTo>
                    <a:pt x="1401581" y="3877209"/>
                  </a:lnTo>
                  <a:lnTo>
                    <a:pt x="1444434" y="3834356"/>
                  </a:lnTo>
                  <a:lnTo>
                    <a:pt x="1487287" y="3791494"/>
                  </a:lnTo>
                  <a:lnTo>
                    <a:pt x="1452892" y="3740421"/>
                  </a:lnTo>
                  <a:cubicBezTo>
                    <a:pt x="1433975" y="3712332"/>
                    <a:pt x="1418497" y="3685890"/>
                    <a:pt x="1418497" y="3681680"/>
                  </a:cubicBezTo>
                  <a:cubicBezTo>
                    <a:pt x="1418497" y="3677460"/>
                    <a:pt x="1430918" y="3647399"/>
                    <a:pt x="1446100" y="3614872"/>
                  </a:cubicBezTo>
                  <a:cubicBezTo>
                    <a:pt x="1461283" y="3582353"/>
                    <a:pt x="1478552" y="3537681"/>
                    <a:pt x="1484477" y="3515612"/>
                  </a:cubicBezTo>
                  <a:cubicBezTo>
                    <a:pt x="1497478" y="3467158"/>
                    <a:pt x="1522015" y="3448289"/>
                    <a:pt x="1582460" y="3440269"/>
                  </a:cubicBezTo>
                  <a:lnTo>
                    <a:pt x="1628047" y="3434221"/>
                  </a:lnTo>
                  <a:lnTo>
                    <a:pt x="1628047" y="3370013"/>
                  </a:lnTo>
                  <a:lnTo>
                    <a:pt x="1628047" y="3305805"/>
                  </a:lnTo>
                  <a:lnTo>
                    <a:pt x="1570792" y="3294546"/>
                  </a:lnTo>
                  <a:cubicBezTo>
                    <a:pt x="1509832" y="3282544"/>
                    <a:pt x="1493364" y="3267571"/>
                    <a:pt x="1480962" y="3212841"/>
                  </a:cubicBezTo>
                  <a:cubicBezTo>
                    <a:pt x="1477400" y="3197124"/>
                    <a:pt x="1461255" y="3155329"/>
                    <a:pt x="1445081" y="3119962"/>
                  </a:cubicBezTo>
                  <a:lnTo>
                    <a:pt x="1415668" y="3055659"/>
                  </a:lnTo>
                  <a:lnTo>
                    <a:pt x="1449920" y="3000900"/>
                  </a:lnTo>
                  <a:lnTo>
                    <a:pt x="1484172" y="2946141"/>
                  </a:lnTo>
                  <a:lnTo>
                    <a:pt x="1442576" y="2904173"/>
                  </a:lnTo>
                  <a:lnTo>
                    <a:pt x="1400990" y="2862206"/>
                  </a:lnTo>
                  <a:lnTo>
                    <a:pt x="1354137" y="2892267"/>
                  </a:lnTo>
                  <a:cubicBezTo>
                    <a:pt x="1299758" y="2927157"/>
                    <a:pt x="1283947" y="2928891"/>
                    <a:pt x="1243408" y="2904345"/>
                  </a:cubicBezTo>
                  <a:cubicBezTo>
                    <a:pt x="1227073" y="2894458"/>
                    <a:pt x="1186554" y="2876608"/>
                    <a:pt x="1153369" y="2864673"/>
                  </a:cubicBezTo>
                  <a:cubicBezTo>
                    <a:pt x="1085627" y="2840327"/>
                    <a:pt x="1070949" y="2823239"/>
                    <a:pt x="1061757" y="2758022"/>
                  </a:cubicBezTo>
                  <a:lnTo>
                    <a:pt x="1055375" y="2712778"/>
                  </a:lnTo>
                  <a:lnTo>
                    <a:pt x="999378" y="2712778"/>
                  </a:lnTo>
                  <a:cubicBezTo>
                    <a:pt x="968574" y="2712778"/>
                    <a:pt x="941466" y="2715988"/>
                    <a:pt x="939142" y="2719922"/>
                  </a:cubicBezTo>
                  <a:moveTo>
                    <a:pt x="961297" y="2893753"/>
                  </a:moveTo>
                  <a:cubicBezTo>
                    <a:pt x="938418" y="2916632"/>
                    <a:pt x="936827" y="2944121"/>
                    <a:pt x="957211" y="2964514"/>
                  </a:cubicBezTo>
                  <a:cubicBezTo>
                    <a:pt x="974927" y="2982221"/>
                    <a:pt x="1019409" y="2984231"/>
                    <a:pt x="1035592" y="2968048"/>
                  </a:cubicBezTo>
                  <a:cubicBezTo>
                    <a:pt x="1052670" y="2950970"/>
                    <a:pt x="1049384" y="2908364"/>
                    <a:pt x="1029601" y="2890467"/>
                  </a:cubicBezTo>
                  <a:cubicBezTo>
                    <a:pt x="1006455" y="2869521"/>
                    <a:pt x="984471" y="2870579"/>
                    <a:pt x="961297" y="2893753"/>
                  </a:cubicBezTo>
                  <a:moveTo>
                    <a:pt x="2995247" y="2905659"/>
                  </a:moveTo>
                  <a:cubicBezTo>
                    <a:pt x="2944335" y="2950170"/>
                    <a:pt x="2948012" y="3032370"/>
                    <a:pt x="3002390" y="3065527"/>
                  </a:cubicBezTo>
                  <a:cubicBezTo>
                    <a:pt x="3044853" y="3091425"/>
                    <a:pt x="3087296" y="3089416"/>
                    <a:pt x="3122415" y="3059869"/>
                  </a:cubicBezTo>
                  <a:cubicBezTo>
                    <a:pt x="3195567" y="2998318"/>
                    <a:pt x="3155533" y="2884228"/>
                    <a:pt x="3060788" y="2884228"/>
                  </a:cubicBezTo>
                  <a:cubicBezTo>
                    <a:pt x="3031851" y="2884228"/>
                    <a:pt x="3012534" y="2890543"/>
                    <a:pt x="2995247" y="2905659"/>
                  </a:cubicBezTo>
                  <a:moveTo>
                    <a:pt x="643686" y="3025474"/>
                  </a:moveTo>
                  <a:cubicBezTo>
                    <a:pt x="623007" y="3048325"/>
                    <a:pt x="623683" y="3077462"/>
                    <a:pt x="645343" y="3097064"/>
                  </a:cubicBezTo>
                  <a:cubicBezTo>
                    <a:pt x="680348" y="3128754"/>
                    <a:pt x="732697" y="3106808"/>
                    <a:pt x="732697" y="3060441"/>
                  </a:cubicBezTo>
                  <a:cubicBezTo>
                    <a:pt x="732697" y="3013235"/>
                    <a:pt x="675204" y="2990651"/>
                    <a:pt x="643686" y="3025474"/>
                  </a:cubicBezTo>
                  <a:moveTo>
                    <a:pt x="1272336" y="3025474"/>
                  </a:moveTo>
                  <a:cubicBezTo>
                    <a:pt x="1251657" y="3048325"/>
                    <a:pt x="1252333" y="3077462"/>
                    <a:pt x="1273993" y="3097064"/>
                  </a:cubicBezTo>
                  <a:cubicBezTo>
                    <a:pt x="1308998" y="3128754"/>
                    <a:pt x="1361347" y="3106808"/>
                    <a:pt x="1361347" y="3060441"/>
                  </a:cubicBezTo>
                  <a:cubicBezTo>
                    <a:pt x="1361347" y="3013235"/>
                    <a:pt x="1303854" y="2990651"/>
                    <a:pt x="1272336" y="3025474"/>
                  </a:cubicBezTo>
                  <a:moveTo>
                    <a:pt x="913672" y="3054592"/>
                  </a:moveTo>
                  <a:cubicBezTo>
                    <a:pt x="828490" y="3082262"/>
                    <a:pt x="747956" y="3153738"/>
                    <a:pt x="710428" y="3234977"/>
                  </a:cubicBezTo>
                  <a:cubicBezTo>
                    <a:pt x="693911" y="3270724"/>
                    <a:pt x="689844" y="3297385"/>
                    <a:pt x="689844" y="3370003"/>
                  </a:cubicBezTo>
                  <a:cubicBezTo>
                    <a:pt x="689835" y="3451232"/>
                    <a:pt x="692692" y="3466139"/>
                    <a:pt x="717800" y="3515678"/>
                  </a:cubicBezTo>
                  <a:cubicBezTo>
                    <a:pt x="750509" y="3580239"/>
                    <a:pt x="811173" y="3639580"/>
                    <a:pt x="873896" y="3668364"/>
                  </a:cubicBezTo>
                  <a:cubicBezTo>
                    <a:pt x="941504" y="3699397"/>
                    <a:pt x="1053442" y="3697415"/>
                    <a:pt x="1123222" y="3663954"/>
                  </a:cubicBezTo>
                  <a:cubicBezTo>
                    <a:pt x="1369224" y="3546006"/>
                    <a:pt x="1372072" y="3193391"/>
                    <a:pt x="1127985" y="3074423"/>
                  </a:cubicBezTo>
                  <a:cubicBezTo>
                    <a:pt x="1077321" y="3049735"/>
                    <a:pt x="961611" y="3039028"/>
                    <a:pt x="913672" y="3054592"/>
                  </a:cubicBezTo>
                  <a:moveTo>
                    <a:pt x="918435" y="3178512"/>
                  </a:moveTo>
                  <a:cubicBezTo>
                    <a:pt x="775655" y="3244616"/>
                    <a:pt x="756500" y="3441469"/>
                    <a:pt x="883411" y="3538481"/>
                  </a:cubicBezTo>
                  <a:cubicBezTo>
                    <a:pt x="1011427" y="3636351"/>
                    <a:pt x="1191802" y="3538091"/>
                    <a:pt x="1191802" y="3370489"/>
                  </a:cubicBezTo>
                  <a:cubicBezTo>
                    <a:pt x="1191802" y="3305100"/>
                    <a:pt x="1174343" y="3260656"/>
                    <a:pt x="1132014" y="3218336"/>
                  </a:cubicBezTo>
                  <a:cubicBezTo>
                    <a:pt x="1072825" y="3159148"/>
                    <a:pt x="992577" y="3144184"/>
                    <a:pt x="918435" y="3178512"/>
                  </a:cubicBezTo>
                  <a:moveTo>
                    <a:pt x="519013" y="3335027"/>
                  </a:moveTo>
                  <a:cubicBezTo>
                    <a:pt x="509317" y="3342114"/>
                    <a:pt x="501716" y="3359583"/>
                    <a:pt x="501716" y="3374766"/>
                  </a:cubicBezTo>
                  <a:cubicBezTo>
                    <a:pt x="501716" y="3428753"/>
                    <a:pt x="571791" y="3445070"/>
                    <a:pt x="598480" y="3397292"/>
                  </a:cubicBezTo>
                  <a:cubicBezTo>
                    <a:pt x="626284" y="3347533"/>
                    <a:pt x="566248" y="3300490"/>
                    <a:pt x="519013" y="3335027"/>
                  </a:cubicBezTo>
                  <a:moveTo>
                    <a:pt x="1404886" y="3337342"/>
                  </a:moveTo>
                  <a:cubicBezTo>
                    <a:pt x="1372844" y="3369393"/>
                    <a:pt x="1396399" y="3427153"/>
                    <a:pt x="1441509" y="3427153"/>
                  </a:cubicBezTo>
                  <a:cubicBezTo>
                    <a:pt x="1467570" y="3427153"/>
                    <a:pt x="1494697" y="3399588"/>
                    <a:pt x="1494697" y="3373108"/>
                  </a:cubicBezTo>
                  <a:cubicBezTo>
                    <a:pt x="1494697" y="3330874"/>
                    <a:pt x="1435099" y="3307138"/>
                    <a:pt x="1404886" y="3337342"/>
                  </a:cubicBezTo>
                  <a:moveTo>
                    <a:pt x="643686" y="3654124"/>
                  </a:moveTo>
                  <a:cubicBezTo>
                    <a:pt x="623007" y="3676975"/>
                    <a:pt x="623683" y="3706112"/>
                    <a:pt x="645343" y="3725714"/>
                  </a:cubicBezTo>
                  <a:cubicBezTo>
                    <a:pt x="680348" y="3757404"/>
                    <a:pt x="732697" y="3735458"/>
                    <a:pt x="732697" y="3689091"/>
                  </a:cubicBezTo>
                  <a:cubicBezTo>
                    <a:pt x="732697" y="3641885"/>
                    <a:pt x="675204" y="3619301"/>
                    <a:pt x="643686" y="3654124"/>
                  </a:cubicBezTo>
                  <a:moveTo>
                    <a:pt x="1272336" y="3654124"/>
                  </a:moveTo>
                  <a:cubicBezTo>
                    <a:pt x="1251657" y="3676975"/>
                    <a:pt x="1252333" y="3706112"/>
                    <a:pt x="1273993" y="3725714"/>
                  </a:cubicBezTo>
                  <a:cubicBezTo>
                    <a:pt x="1308998" y="3757404"/>
                    <a:pt x="1361347" y="3735458"/>
                    <a:pt x="1361347" y="3689091"/>
                  </a:cubicBezTo>
                  <a:cubicBezTo>
                    <a:pt x="1361347" y="3641885"/>
                    <a:pt x="1303854" y="3619301"/>
                    <a:pt x="1272336" y="3654124"/>
                  </a:cubicBezTo>
                  <a:moveTo>
                    <a:pt x="956277" y="3789389"/>
                  </a:moveTo>
                  <a:cubicBezTo>
                    <a:pt x="917025" y="3832756"/>
                    <a:pt x="984319" y="3900050"/>
                    <a:pt x="1027686" y="3860798"/>
                  </a:cubicBezTo>
                  <a:cubicBezTo>
                    <a:pt x="1049099" y="3841424"/>
                    <a:pt x="1053309" y="3799200"/>
                    <a:pt x="1035592" y="3781483"/>
                  </a:cubicBezTo>
                  <a:cubicBezTo>
                    <a:pt x="1017876" y="3763767"/>
                    <a:pt x="975651" y="3767977"/>
                    <a:pt x="956277" y="3789389"/>
                  </a:cubicBezTo>
                  <a:moveTo>
                    <a:pt x="1910806" y="3869256"/>
                  </a:moveTo>
                  <a:cubicBezTo>
                    <a:pt x="1866448" y="3910366"/>
                    <a:pt x="1865496" y="3965125"/>
                    <a:pt x="1908273" y="4014874"/>
                  </a:cubicBezTo>
                  <a:lnTo>
                    <a:pt x="1931190" y="4041516"/>
                  </a:lnTo>
                  <a:lnTo>
                    <a:pt x="2701162" y="4044192"/>
                  </a:lnTo>
                  <a:cubicBezTo>
                    <a:pt x="3124644" y="4045668"/>
                    <a:pt x="3480107" y="4044678"/>
                    <a:pt x="3491070" y="4042001"/>
                  </a:cubicBezTo>
                  <a:cubicBezTo>
                    <a:pt x="3561327" y="4024856"/>
                    <a:pt x="3586311" y="3926625"/>
                    <a:pt x="3533781" y="3874095"/>
                  </a:cubicBezTo>
                  <a:lnTo>
                    <a:pt x="3505939" y="3846253"/>
                  </a:lnTo>
                  <a:lnTo>
                    <a:pt x="2720784" y="3846253"/>
                  </a:lnTo>
                  <a:lnTo>
                    <a:pt x="1935628" y="3846253"/>
                  </a:lnTo>
                  <a:lnTo>
                    <a:pt x="1910806" y="3869256"/>
                  </a:lnTo>
                  <a:moveTo>
                    <a:pt x="4062361" y="4061242"/>
                  </a:moveTo>
                  <a:cubicBezTo>
                    <a:pt x="4039196" y="4084416"/>
                    <a:pt x="4039844" y="4116868"/>
                    <a:pt x="4064018" y="4143909"/>
                  </a:cubicBezTo>
                  <a:cubicBezTo>
                    <a:pt x="4077458" y="4158940"/>
                    <a:pt x="4102223" y="4160578"/>
                    <a:pt x="4315574" y="4160578"/>
                  </a:cubicBezTo>
                  <a:cubicBezTo>
                    <a:pt x="4539525" y="4160578"/>
                    <a:pt x="4553241" y="4159559"/>
                    <a:pt x="4571272" y="4141528"/>
                  </a:cubicBezTo>
                  <a:cubicBezTo>
                    <a:pt x="4595047" y="4117754"/>
                    <a:pt x="4595761" y="4082730"/>
                    <a:pt x="4572901" y="4062042"/>
                  </a:cubicBezTo>
                  <a:cubicBezTo>
                    <a:pt x="4557670" y="4048259"/>
                    <a:pt x="4525505" y="4046278"/>
                    <a:pt x="4316412" y="4046278"/>
                  </a:cubicBezTo>
                  <a:cubicBezTo>
                    <a:pt x="4111767" y="4046278"/>
                    <a:pt x="4075181" y="4048431"/>
                    <a:pt x="4062361" y="4061242"/>
                  </a:cubicBezTo>
                  <a:moveTo>
                    <a:pt x="744346" y="4346859"/>
                  </a:moveTo>
                  <a:cubicBezTo>
                    <a:pt x="718200" y="4365166"/>
                    <a:pt x="716257" y="4408542"/>
                    <a:pt x="740593" y="4430564"/>
                  </a:cubicBezTo>
                  <a:cubicBezTo>
                    <a:pt x="795972" y="4480685"/>
                    <a:pt x="871200" y="4403856"/>
                    <a:pt x="818422" y="4351078"/>
                  </a:cubicBezTo>
                  <a:cubicBezTo>
                    <a:pt x="795533" y="4328189"/>
                    <a:pt x="772835" y="4326904"/>
                    <a:pt x="744346" y="4346859"/>
                  </a:cubicBezTo>
                  <a:moveTo>
                    <a:pt x="1475647" y="4630046"/>
                  </a:moveTo>
                  <a:cubicBezTo>
                    <a:pt x="1457940" y="4638952"/>
                    <a:pt x="1451092" y="4650906"/>
                    <a:pt x="1448930" y="4676624"/>
                  </a:cubicBezTo>
                  <a:cubicBezTo>
                    <a:pt x="1443157" y="4745470"/>
                    <a:pt x="1392761" y="4741603"/>
                    <a:pt x="2294797" y="4741603"/>
                  </a:cubicBezTo>
                  <a:cubicBezTo>
                    <a:pt x="3196834" y="4741603"/>
                    <a:pt x="3146437" y="4745470"/>
                    <a:pt x="3140665" y="4676624"/>
                  </a:cubicBezTo>
                  <a:cubicBezTo>
                    <a:pt x="3138503" y="4650906"/>
                    <a:pt x="3131654" y="4638952"/>
                    <a:pt x="3113947" y="4630046"/>
                  </a:cubicBezTo>
                  <a:cubicBezTo>
                    <a:pt x="3095383" y="4620702"/>
                    <a:pt x="2914884" y="4618054"/>
                    <a:pt x="2294797" y="4618054"/>
                  </a:cubicBezTo>
                  <a:cubicBezTo>
                    <a:pt x="1674710" y="4618054"/>
                    <a:pt x="1494211" y="4620702"/>
                    <a:pt x="1475647" y="4630046"/>
                  </a:cubicBezTo>
                </a:path>
              </a:pathLst>
            </a:custGeom>
            <a:solidFill>
              <a:srgbClr val="0079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ClrTx/>
                <a:buFontTx/>
                <a:buNone/>
              </a:pPr>
              <a:endParaRPr lang="ru-RU" sz="2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Полилиния: фигура 49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F816490D-59F5-64AC-4F8F-98F91DE53B75}"/>
                </a:ext>
              </a:extLst>
            </p:cNvPr>
            <p:cNvSpPr/>
            <p:nvPr/>
          </p:nvSpPr>
          <p:spPr>
            <a:xfrm>
              <a:off x="4777671" y="2851373"/>
              <a:ext cx="445390" cy="341442"/>
            </a:xfrm>
            <a:custGeom>
              <a:avLst/>
              <a:gdLst>
                <a:gd name="connsiteX0" fmla="*/ 904875 w 4571809"/>
                <a:gd name="connsiteY0" fmla="*/ 12315 h 3504808"/>
                <a:gd name="connsiteX1" fmla="*/ 773640 w 4571809"/>
                <a:gd name="connsiteY1" fmla="*/ 148541 h 3504808"/>
                <a:gd name="connsiteX2" fmla="*/ 762000 w 4571809"/>
                <a:gd name="connsiteY2" fmla="*/ 454065 h 3504808"/>
                <a:gd name="connsiteX3" fmla="*/ 784041 w 4571809"/>
                <a:gd name="connsiteY3" fmla="*/ 741091 h 3504808"/>
                <a:gd name="connsiteX4" fmla="*/ 806091 w 4571809"/>
                <a:gd name="connsiteY4" fmla="*/ 761799 h 3504808"/>
                <a:gd name="connsiteX5" fmla="*/ 2612946 w 4571809"/>
                <a:gd name="connsiteY5" fmla="*/ 761799 h 3504808"/>
                <a:gd name="connsiteX6" fmla="*/ 4419810 w 4571809"/>
                <a:gd name="connsiteY6" fmla="*/ 761799 h 3504808"/>
                <a:gd name="connsiteX7" fmla="*/ 4417324 w 4571809"/>
                <a:gd name="connsiteY7" fmla="*/ 2033119 h 3504808"/>
                <a:gd name="connsiteX8" fmla="*/ 4414838 w 4571809"/>
                <a:gd name="connsiteY8" fmla="*/ 3304450 h 3504808"/>
                <a:gd name="connsiteX9" fmla="*/ 4393140 w 4571809"/>
                <a:gd name="connsiteY9" fmla="*/ 3326138 h 3504808"/>
                <a:gd name="connsiteX10" fmla="*/ 4371442 w 4571809"/>
                <a:gd name="connsiteY10" fmla="*/ 3347836 h 3504808"/>
                <a:gd name="connsiteX11" fmla="*/ 2667000 w 4571809"/>
                <a:gd name="connsiteY11" fmla="*/ 3347836 h 3504808"/>
                <a:gd name="connsiteX12" fmla="*/ 962558 w 4571809"/>
                <a:gd name="connsiteY12" fmla="*/ 3347836 h 3504808"/>
                <a:gd name="connsiteX13" fmla="*/ 940860 w 4571809"/>
                <a:gd name="connsiteY13" fmla="*/ 3326167 h 3504808"/>
                <a:gd name="connsiteX14" fmla="*/ 915991 w 4571809"/>
                <a:gd name="connsiteY14" fmla="*/ 3197580 h 3504808"/>
                <a:gd name="connsiteX15" fmla="*/ 892902 w 4571809"/>
                <a:gd name="connsiteY15" fmla="*/ 3069230 h 3504808"/>
                <a:gd name="connsiteX16" fmla="*/ 782707 w 4571809"/>
                <a:gd name="connsiteY16" fmla="*/ 3069840 h 3504808"/>
                <a:gd name="connsiteX17" fmla="*/ 762000 w 4571809"/>
                <a:gd name="connsiteY17" fmla="*/ 3204466 h 3504808"/>
                <a:gd name="connsiteX18" fmla="*/ 772868 w 4571809"/>
                <a:gd name="connsiteY18" fmla="*/ 3353342 h 3504808"/>
                <a:gd name="connsiteX19" fmla="*/ 889911 w 4571809"/>
                <a:gd name="connsiteY19" fmla="*/ 3482320 h 3504808"/>
                <a:gd name="connsiteX20" fmla="*/ 938213 w 4571809"/>
                <a:gd name="connsiteY20" fmla="*/ 3504808 h 3504808"/>
                <a:gd name="connsiteX21" fmla="*/ 2667000 w 4571809"/>
                <a:gd name="connsiteY21" fmla="*/ 3504808 h 3504808"/>
                <a:gd name="connsiteX22" fmla="*/ 4395788 w 4571809"/>
                <a:gd name="connsiteY22" fmla="*/ 3504808 h 3504808"/>
                <a:gd name="connsiteX23" fmla="*/ 4443413 w 4571809"/>
                <a:gd name="connsiteY23" fmla="*/ 3482358 h 3504808"/>
                <a:gd name="connsiteX24" fmla="*/ 4552150 w 4571809"/>
                <a:gd name="connsiteY24" fmla="*/ 3371649 h 3504808"/>
                <a:gd name="connsiteX25" fmla="*/ 4571695 w 4571809"/>
                <a:gd name="connsiteY25" fmla="*/ 1752399 h 3504808"/>
                <a:gd name="connsiteX26" fmla="*/ 4571810 w 4571809"/>
                <a:gd name="connsiteY26" fmla="*/ 176011 h 3504808"/>
                <a:gd name="connsiteX27" fmla="*/ 4549321 w 4571809"/>
                <a:gd name="connsiteY27" fmla="*/ 127710 h 3504808"/>
                <a:gd name="connsiteX28" fmla="*/ 4420343 w 4571809"/>
                <a:gd name="connsiteY28" fmla="*/ 10667 h 3504808"/>
                <a:gd name="connsiteX29" fmla="*/ 904875 w 4571809"/>
                <a:gd name="connsiteY29" fmla="*/ 12315 h 3504808"/>
                <a:gd name="connsiteX30" fmla="*/ 962215 w 4571809"/>
                <a:gd name="connsiteY30" fmla="*/ 164391 h 3504808"/>
                <a:gd name="connsiteX31" fmla="*/ 914543 w 4571809"/>
                <a:gd name="connsiteY31" fmla="*/ 416518 h 3504808"/>
                <a:gd name="connsiteX32" fmla="*/ 914400 w 4571809"/>
                <a:gd name="connsiteY32" fmla="*/ 609399 h 3504808"/>
                <a:gd name="connsiteX33" fmla="*/ 2667524 w 4571809"/>
                <a:gd name="connsiteY33" fmla="*/ 609399 h 3504808"/>
                <a:gd name="connsiteX34" fmla="*/ 4420648 w 4571809"/>
                <a:gd name="connsiteY34" fmla="*/ 609399 h 3504808"/>
                <a:gd name="connsiteX35" fmla="*/ 4417743 w 4571809"/>
                <a:gd name="connsiteY35" fmla="*/ 404859 h 3504808"/>
                <a:gd name="connsiteX36" fmla="*/ 4393140 w 4571809"/>
                <a:gd name="connsiteY36" fmla="*/ 178640 h 3504808"/>
                <a:gd name="connsiteX37" fmla="*/ 4371451 w 4571809"/>
                <a:gd name="connsiteY37" fmla="*/ 156961 h 3504808"/>
                <a:gd name="connsiteX38" fmla="*/ 2678640 w 4571809"/>
                <a:gd name="connsiteY38" fmla="*/ 154675 h 3504808"/>
                <a:gd name="connsiteX39" fmla="*/ 962215 w 4571809"/>
                <a:gd name="connsiteY39" fmla="*/ 164391 h 3504808"/>
                <a:gd name="connsiteX40" fmla="*/ 1087507 w 4571809"/>
                <a:gd name="connsiteY40" fmla="*/ 326640 h 3504808"/>
                <a:gd name="connsiteX41" fmla="*/ 1144334 w 4571809"/>
                <a:gd name="connsiteY41" fmla="*/ 456999 h 3504808"/>
                <a:gd name="connsiteX42" fmla="*/ 1219200 w 4571809"/>
                <a:gd name="connsiteY42" fmla="*/ 379465 h 3504808"/>
                <a:gd name="connsiteX43" fmla="*/ 1087507 w 4571809"/>
                <a:gd name="connsiteY43" fmla="*/ 326640 h 3504808"/>
                <a:gd name="connsiteX44" fmla="*/ 1392307 w 4571809"/>
                <a:gd name="connsiteY44" fmla="*/ 326640 h 3504808"/>
                <a:gd name="connsiteX45" fmla="*/ 1449134 w 4571809"/>
                <a:gd name="connsiteY45" fmla="*/ 456999 h 3504808"/>
                <a:gd name="connsiteX46" fmla="*/ 1524000 w 4571809"/>
                <a:gd name="connsiteY46" fmla="*/ 379465 h 3504808"/>
                <a:gd name="connsiteX47" fmla="*/ 1392307 w 4571809"/>
                <a:gd name="connsiteY47" fmla="*/ 326640 h 3504808"/>
                <a:gd name="connsiteX48" fmla="*/ 1697107 w 4571809"/>
                <a:gd name="connsiteY48" fmla="*/ 326640 h 3504808"/>
                <a:gd name="connsiteX49" fmla="*/ 1753934 w 4571809"/>
                <a:gd name="connsiteY49" fmla="*/ 456999 h 3504808"/>
                <a:gd name="connsiteX50" fmla="*/ 1828800 w 4571809"/>
                <a:gd name="connsiteY50" fmla="*/ 379465 h 3504808"/>
                <a:gd name="connsiteX51" fmla="*/ 1697107 w 4571809"/>
                <a:gd name="connsiteY51" fmla="*/ 326640 h 3504808"/>
                <a:gd name="connsiteX52" fmla="*/ 642938 w 4571809"/>
                <a:gd name="connsiteY52" fmla="*/ 927648 h 3504808"/>
                <a:gd name="connsiteX53" fmla="*/ 557670 w 4571809"/>
                <a:gd name="connsiteY53" fmla="*/ 1021184 h 3504808"/>
                <a:gd name="connsiteX54" fmla="*/ 542925 w 4571809"/>
                <a:gd name="connsiteY54" fmla="*/ 1256794 h 3504808"/>
                <a:gd name="connsiteX55" fmla="*/ 542925 w 4571809"/>
                <a:gd name="connsiteY55" fmla="*/ 1457124 h 3504808"/>
                <a:gd name="connsiteX56" fmla="*/ 340519 w 4571809"/>
                <a:gd name="connsiteY56" fmla="*/ 1457333 h 3504808"/>
                <a:gd name="connsiteX57" fmla="*/ 41119 w 4571809"/>
                <a:gd name="connsiteY57" fmla="*/ 1515398 h 3504808"/>
                <a:gd name="connsiteX58" fmla="*/ 0 w 4571809"/>
                <a:gd name="connsiteY58" fmla="*/ 1904799 h 3504808"/>
                <a:gd name="connsiteX59" fmla="*/ 41119 w 4571809"/>
                <a:gd name="connsiteY59" fmla="*/ 2294200 h 3504808"/>
                <a:gd name="connsiteX60" fmla="*/ 340519 w 4571809"/>
                <a:gd name="connsiteY60" fmla="*/ 2352264 h 3504808"/>
                <a:gd name="connsiteX61" fmla="*/ 542925 w 4571809"/>
                <a:gd name="connsiteY61" fmla="*/ 2352474 h 3504808"/>
                <a:gd name="connsiteX62" fmla="*/ 543135 w 4571809"/>
                <a:gd name="connsiteY62" fmla="*/ 2554880 h 3504808"/>
                <a:gd name="connsiteX63" fmla="*/ 601199 w 4571809"/>
                <a:gd name="connsiteY63" fmla="*/ 2854280 h 3504808"/>
                <a:gd name="connsiteX64" fmla="*/ 990600 w 4571809"/>
                <a:gd name="connsiteY64" fmla="*/ 2895399 h 3504808"/>
                <a:gd name="connsiteX65" fmla="*/ 1380001 w 4571809"/>
                <a:gd name="connsiteY65" fmla="*/ 2854280 h 3504808"/>
                <a:gd name="connsiteX66" fmla="*/ 1438065 w 4571809"/>
                <a:gd name="connsiteY66" fmla="*/ 2554880 h 3504808"/>
                <a:gd name="connsiteX67" fmla="*/ 1438275 w 4571809"/>
                <a:gd name="connsiteY67" fmla="*/ 2352474 h 3504808"/>
                <a:gd name="connsiteX68" fmla="*/ 1640681 w 4571809"/>
                <a:gd name="connsiteY68" fmla="*/ 2352264 h 3504808"/>
                <a:gd name="connsiteX69" fmla="*/ 1940081 w 4571809"/>
                <a:gd name="connsiteY69" fmla="*/ 2294200 h 3504808"/>
                <a:gd name="connsiteX70" fmla="*/ 1981200 w 4571809"/>
                <a:gd name="connsiteY70" fmla="*/ 1904799 h 3504808"/>
                <a:gd name="connsiteX71" fmla="*/ 1940081 w 4571809"/>
                <a:gd name="connsiteY71" fmla="*/ 1515398 h 3504808"/>
                <a:gd name="connsiteX72" fmla="*/ 1640681 w 4571809"/>
                <a:gd name="connsiteY72" fmla="*/ 1457333 h 3504808"/>
                <a:gd name="connsiteX73" fmla="*/ 1438275 w 4571809"/>
                <a:gd name="connsiteY73" fmla="*/ 1457124 h 3504808"/>
                <a:gd name="connsiteX74" fmla="*/ 1438065 w 4571809"/>
                <a:gd name="connsiteY74" fmla="*/ 1254718 h 3504808"/>
                <a:gd name="connsiteX75" fmla="*/ 1420273 w 4571809"/>
                <a:gd name="connsiteY75" fmla="*/ 1014211 h 3504808"/>
                <a:gd name="connsiteX76" fmla="*/ 1330500 w 4571809"/>
                <a:gd name="connsiteY76" fmla="*/ 924362 h 3504808"/>
                <a:gd name="connsiteX77" fmla="*/ 642938 w 4571809"/>
                <a:gd name="connsiteY77" fmla="*/ 927648 h 3504808"/>
                <a:gd name="connsiteX78" fmla="*/ 2840736 w 4571809"/>
                <a:gd name="connsiteY78" fmla="*/ 1164325 h 3504808"/>
                <a:gd name="connsiteX79" fmla="*/ 2667000 w 4571809"/>
                <a:gd name="connsiteY79" fmla="*/ 1371589 h 3504808"/>
                <a:gd name="connsiteX80" fmla="*/ 2840927 w 4571809"/>
                <a:gd name="connsiteY80" fmla="*/ 1578663 h 3504808"/>
                <a:gd name="connsiteX81" fmla="*/ 3048819 w 4571809"/>
                <a:gd name="connsiteY81" fmla="*/ 1752399 h 3504808"/>
                <a:gd name="connsiteX82" fmla="*/ 3124200 w 4571809"/>
                <a:gd name="connsiteY82" fmla="*/ 1675703 h 3504808"/>
                <a:gd name="connsiteX83" fmla="*/ 2988593 w 4571809"/>
                <a:gd name="connsiteY83" fmla="*/ 1507254 h 3504808"/>
                <a:gd name="connsiteX84" fmla="*/ 2852985 w 4571809"/>
                <a:gd name="connsiteY84" fmla="*/ 1371399 h 3504808"/>
                <a:gd name="connsiteX85" fmla="*/ 2988593 w 4571809"/>
                <a:gd name="connsiteY85" fmla="*/ 1235544 h 3504808"/>
                <a:gd name="connsiteX86" fmla="*/ 3124200 w 4571809"/>
                <a:gd name="connsiteY86" fmla="*/ 1065761 h 3504808"/>
                <a:gd name="connsiteX87" fmla="*/ 3047286 w 4571809"/>
                <a:gd name="connsiteY87" fmla="*/ 990399 h 3504808"/>
                <a:gd name="connsiteX88" fmla="*/ 2840736 w 4571809"/>
                <a:gd name="connsiteY88" fmla="*/ 1164325 h 3504808"/>
                <a:gd name="connsiteX89" fmla="*/ 3602108 w 4571809"/>
                <a:gd name="connsiteY89" fmla="*/ 1012440 h 3504808"/>
                <a:gd name="connsiteX90" fmla="*/ 3581400 w 4571809"/>
                <a:gd name="connsiteY90" fmla="*/ 1067094 h 3504808"/>
                <a:gd name="connsiteX91" fmla="*/ 3717008 w 4571809"/>
                <a:gd name="connsiteY91" fmla="*/ 1235544 h 3504808"/>
                <a:gd name="connsiteX92" fmla="*/ 3852615 w 4571809"/>
                <a:gd name="connsiteY92" fmla="*/ 1371399 h 3504808"/>
                <a:gd name="connsiteX93" fmla="*/ 3717008 w 4571809"/>
                <a:gd name="connsiteY93" fmla="*/ 1507254 h 3504808"/>
                <a:gd name="connsiteX94" fmla="*/ 3581400 w 4571809"/>
                <a:gd name="connsiteY94" fmla="*/ 1677037 h 3504808"/>
                <a:gd name="connsiteX95" fmla="*/ 3658315 w 4571809"/>
                <a:gd name="connsiteY95" fmla="*/ 1752399 h 3504808"/>
                <a:gd name="connsiteX96" fmla="*/ 3864864 w 4571809"/>
                <a:gd name="connsiteY96" fmla="*/ 1578472 h 3504808"/>
                <a:gd name="connsiteX97" fmla="*/ 4038600 w 4571809"/>
                <a:gd name="connsiteY97" fmla="*/ 1371208 h 3504808"/>
                <a:gd name="connsiteX98" fmla="*/ 3864674 w 4571809"/>
                <a:gd name="connsiteY98" fmla="*/ 1164135 h 3504808"/>
                <a:gd name="connsiteX99" fmla="*/ 3656781 w 4571809"/>
                <a:gd name="connsiteY99" fmla="*/ 990399 h 3504808"/>
                <a:gd name="connsiteX100" fmla="*/ 3602108 w 4571809"/>
                <a:gd name="connsiteY100" fmla="*/ 1012440 h 3504808"/>
                <a:gd name="connsiteX101" fmla="*/ 711337 w 4571809"/>
                <a:gd name="connsiteY101" fmla="*/ 1072809 h 3504808"/>
                <a:gd name="connsiteX102" fmla="*/ 704850 w 4571809"/>
                <a:gd name="connsiteY102" fmla="*/ 1268215 h 3504808"/>
                <a:gd name="connsiteX103" fmla="*/ 704850 w 4571809"/>
                <a:gd name="connsiteY103" fmla="*/ 1457124 h 3504808"/>
                <a:gd name="connsiteX104" fmla="*/ 852964 w 4571809"/>
                <a:gd name="connsiteY104" fmla="*/ 1457124 h 3504808"/>
                <a:gd name="connsiteX105" fmla="*/ 1066800 w 4571809"/>
                <a:gd name="connsiteY105" fmla="*/ 1542573 h 3504808"/>
                <a:gd name="connsiteX106" fmla="*/ 1048598 w 4571809"/>
                <a:gd name="connsiteY106" fmla="*/ 1591798 h 3504808"/>
                <a:gd name="connsiteX107" fmla="*/ 1030395 w 4571809"/>
                <a:gd name="connsiteY107" fmla="*/ 1614286 h 3504808"/>
                <a:gd name="connsiteX108" fmla="*/ 593779 w 4571809"/>
                <a:gd name="connsiteY108" fmla="*/ 1619049 h 3504808"/>
                <a:gd name="connsiteX109" fmla="*/ 157163 w 4571809"/>
                <a:gd name="connsiteY109" fmla="*/ 1623811 h 3504808"/>
                <a:gd name="connsiteX110" fmla="*/ 157163 w 4571809"/>
                <a:gd name="connsiteY110" fmla="*/ 1904799 h 3504808"/>
                <a:gd name="connsiteX111" fmla="*/ 157163 w 4571809"/>
                <a:gd name="connsiteY111" fmla="*/ 2185786 h 3504808"/>
                <a:gd name="connsiteX112" fmla="*/ 350044 w 4571809"/>
                <a:gd name="connsiteY112" fmla="*/ 2188368 h 3504808"/>
                <a:gd name="connsiteX113" fmla="*/ 542925 w 4571809"/>
                <a:gd name="connsiteY113" fmla="*/ 2190939 h 3504808"/>
                <a:gd name="connsiteX114" fmla="*/ 542925 w 4571809"/>
                <a:gd name="connsiteY114" fmla="*/ 2080907 h 3504808"/>
                <a:gd name="connsiteX115" fmla="*/ 593388 w 4571809"/>
                <a:gd name="connsiteY115" fmla="*/ 1877862 h 3504808"/>
                <a:gd name="connsiteX116" fmla="*/ 962025 w 4571809"/>
                <a:gd name="connsiteY116" fmla="*/ 1828599 h 3504808"/>
                <a:gd name="connsiteX117" fmla="*/ 1271588 w 4571809"/>
                <a:gd name="connsiteY117" fmla="*/ 1823836 h 3504808"/>
                <a:gd name="connsiteX118" fmla="*/ 1276350 w 4571809"/>
                <a:gd name="connsiteY118" fmla="*/ 1700011 h 3504808"/>
                <a:gd name="connsiteX119" fmla="*/ 1276350 w 4571809"/>
                <a:gd name="connsiteY119" fmla="*/ 1323774 h 3504808"/>
                <a:gd name="connsiteX120" fmla="*/ 1271588 w 4571809"/>
                <a:gd name="connsiteY120" fmla="*/ 1071361 h 3504808"/>
                <a:gd name="connsiteX121" fmla="*/ 994705 w 4571809"/>
                <a:gd name="connsiteY121" fmla="*/ 1068837 h 3504808"/>
                <a:gd name="connsiteX122" fmla="*/ 711337 w 4571809"/>
                <a:gd name="connsiteY122" fmla="*/ 1072809 h 3504808"/>
                <a:gd name="connsiteX123" fmla="*/ 3374489 w 4571809"/>
                <a:gd name="connsiteY123" fmla="*/ 1164230 h 3504808"/>
                <a:gd name="connsiteX124" fmla="*/ 3200400 w 4571809"/>
                <a:gd name="connsiteY124" fmla="*/ 1526790 h 3504808"/>
                <a:gd name="connsiteX125" fmla="*/ 3331112 w 4571809"/>
                <a:gd name="connsiteY125" fmla="*/ 1578568 h 3504808"/>
                <a:gd name="connsiteX126" fmla="*/ 3505200 w 4571809"/>
                <a:gd name="connsiteY126" fmla="*/ 1216008 h 3504808"/>
                <a:gd name="connsiteX127" fmla="*/ 3374489 w 4571809"/>
                <a:gd name="connsiteY127" fmla="*/ 1164230 h 3504808"/>
                <a:gd name="connsiteX128" fmla="*/ 1438275 w 4571809"/>
                <a:gd name="connsiteY128" fmla="*/ 1728691 h 3504808"/>
                <a:gd name="connsiteX129" fmla="*/ 1387812 w 4571809"/>
                <a:gd name="connsiteY129" fmla="*/ 1931736 h 3504808"/>
                <a:gd name="connsiteX130" fmla="*/ 1019175 w 4571809"/>
                <a:gd name="connsiteY130" fmla="*/ 1980999 h 3504808"/>
                <a:gd name="connsiteX131" fmla="*/ 709613 w 4571809"/>
                <a:gd name="connsiteY131" fmla="*/ 1985761 h 3504808"/>
                <a:gd name="connsiteX132" fmla="*/ 704850 w 4571809"/>
                <a:gd name="connsiteY132" fmla="*/ 2109586 h 3504808"/>
                <a:gd name="connsiteX133" fmla="*/ 704850 w 4571809"/>
                <a:gd name="connsiteY133" fmla="*/ 2485824 h 3504808"/>
                <a:gd name="connsiteX134" fmla="*/ 709613 w 4571809"/>
                <a:gd name="connsiteY134" fmla="*/ 2738236 h 3504808"/>
                <a:gd name="connsiteX135" fmla="*/ 990600 w 4571809"/>
                <a:gd name="connsiteY135" fmla="*/ 2738236 h 3504808"/>
                <a:gd name="connsiteX136" fmla="*/ 1271588 w 4571809"/>
                <a:gd name="connsiteY136" fmla="*/ 2738236 h 3504808"/>
                <a:gd name="connsiteX137" fmla="*/ 1274169 w 4571809"/>
                <a:gd name="connsiteY137" fmla="*/ 2545355 h 3504808"/>
                <a:gd name="connsiteX138" fmla="*/ 1276741 w 4571809"/>
                <a:gd name="connsiteY138" fmla="*/ 2352474 h 3504808"/>
                <a:gd name="connsiteX139" fmla="*/ 1128436 w 4571809"/>
                <a:gd name="connsiteY139" fmla="*/ 2352474 h 3504808"/>
                <a:gd name="connsiteX140" fmla="*/ 914400 w 4571809"/>
                <a:gd name="connsiteY140" fmla="*/ 2267025 h 3504808"/>
                <a:gd name="connsiteX141" fmla="*/ 932602 w 4571809"/>
                <a:gd name="connsiteY141" fmla="*/ 2217800 h 3504808"/>
                <a:gd name="connsiteX142" fmla="*/ 950805 w 4571809"/>
                <a:gd name="connsiteY142" fmla="*/ 2195311 h 3504808"/>
                <a:gd name="connsiteX143" fmla="*/ 1387421 w 4571809"/>
                <a:gd name="connsiteY143" fmla="*/ 2190549 h 3504808"/>
                <a:gd name="connsiteX144" fmla="*/ 1824038 w 4571809"/>
                <a:gd name="connsiteY144" fmla="*/ 2185786 h 3504808"/>
                <a:gd name="connsiteX145" fmla="*/ 1824038 w 4571809"/>
                <a:gd name="connsiteY145" fmla="*/ 1904799 h 3504808"/>
                <a:gd name="connsiteX146" fmla="*/ 1824038 w 4571809"/>
                <a:gd name="connsiteY146" fmla="*/ 1623811 h 3504808"/>
                <a:gd name="connsiteX147" fmla="*/ 1631156 w 4571809"/>
                <a:gd name="connsiteY147" fmla="*/ 1621230 h 3504808"/>
                <a:gd name="connsiteX148" fmla="*/ 1438275 w 4571809"/>
                <a:gd name="connsiteY148" fmla="*/ 1618658 h 3504808"/>
                <a:gd name="connsiteX149" fmla="*/ 1438275 w 4571809"/>
                <a:gd name="connsiteY149" fmla="*/ 1728691 h 3504808"/>
                <a:gd name="connsiteX150" fmla="*/ 2611508 w 4571809"/>
                <a:gd name="connsiteY150" fmla="*/ 2079240 h 3504808"/>
                <a:gd name="connsiteX151" fmla="*/ 2612841 w 4571809"/>
                <a:gd name="connsiteY151" fmla="*/ 2188891 h 3504808"/>
                <a:gd name="connsiteX152" fmla="*/ 3049334 w 4571809"/>
                <a:gd name="connsiteY152" fmla="*/ 2209599 h 3504808"/>
                <a:gd name="connsiteX153" fmla="*/ 3463776 w 4571809"/>
                <a:gd name="connsiteY153" fmla="*/ 2209599 h 3504808"/>
                <a:gd name="connsiteX154" fmla="*/ 3484493 w 4571809"/>
                <a:gd name="connsiteY154" fmla="*/ 2187558 h 3504808"/>
                <a:gd name="connsiteX155" fmla="*/ 3483159 w 4571809"/>
                <a:gd name="connsiteY155" fmla="*/ 2077906 h 3504808"/>
                <a:gd name="connsiteX156" fmla="*/ 3046666 w 4571809"/>
                <a:gd name="connsiteY156" fmla="*/ 2057199 h 3504808"/>
                <a:gd name="connsiteX157" fmla="*/ 2632224 w 4571809"/>
                <a:gd name="connsiteY157" fmla="*/ 2057199 h 3504808"/>
                <a:gd name="connsiteX158" fmla="*/ 2611508 w 4571809"/>
                <a:gd name="connsiteY158" fmla="*/ 2079240 h 3504808"/>
                <a:gd name="connsiteX159" fmla="*/ 3678308 w 4571809"/>
                <a:gd name="connsiteY159" fmla="*/ 2079240 h 3504808"/>
                <a:gd name="connsiteX160" fmla="*/ 3679641 w 4571809"/>
                <a:gd name="connsiteY160" fmla="*/ 2188891 h 3504808"/>
                <a:gd name="connsiteX161" fmla="*/ 3849434 w 4571809"/>
                <a:gd name="connsiteY161" fmla="*/ 2209599 h 3504808"/>
                <a:gd name="connsiteX162" fmla="*/ 4017893 w 4571809"/>
                <a:gd name="connsiteY162" fmla="*/ 2187558 h 3504808"/>
                <a:gd name="connsiteX163" fmla="*/ 4016559 w 4571809"/>
                <a:gd name="connsiteY163" fmla="*/ 2077906 h 3504808"/>
                <a:gd name="connsiteX164" fmla="*/ 3846766 w 4571809"/>
                <a:gd name="connsiteY164" fmla="*/ 2057199 h 3504808"/>
                <a:gd name="connsiteX165" fmla="*/ 3678308 w 4571809"/>
                <a:gd name="connsiteY165" fmla="*/ 2079240 h 3504808"/>
                <a:gd name="connsiteX166" fmla="*/ 2611508 w 4571809"/>
                <a:gd name="connsiteY166" fmla="*/ 2536440 h 3504808"/>
                <a:gd name="connsiteX167" fmla="*/ 2612841 w 4571809"/>
                <a:gd name="connsiteY167" fmla="*/ 2646091 h 3504808"/>
                <a:gd name="connsiteX168" fmla="*/ 2634891 w 4571809"/>
                <a:gd name="connsiteY168" fmla="*/ 2666799 h 3504808"/>
                <a:gd name="connsiteX169" fmla="*/ 3316034 w 4571809"/>
                <a:gd name="connsiteY169" fmla="*/ 2666799 h 3504808"/>
                <a:gd name="connsiteX170" fmla="*/ 3997176 w 4571809"/>
                <a:gd name="connsiteY170" fmla="*/ 2666799 h 3504808"/>
                <a:gd name="connsiteX171" fmla="*/ 4017893 w 4571809"/>
                <a:gd name="connsiteY171" fmla="*/ 2644758 h 3504808"/>
                <a:gd name="connsiteX172" fmla="*/ 4016559 w 4571809"/>
                <a:gd name="connsiteY172" fmla="*/ 2535106 h 3504808"/>
                <a:gd name="connsiteX173" fmla="*/ 3994509 w 4571809"/>
                <a:gd name="connsiteY173" fmla="*/ 2514399 h 3504808"/>
                <a:gd name="connsiteX174" fmla="*/ 3313366 w 4571809"/>
                <a:gd name="connsiteY174" fmla="*/ 2514399 h 3504808"/>
                <a:gd name="connsiteX175" fmla="*/ 2632224 w 4571809"/>
                <a:gd name="connsiteY175" fmla="*/ 2514399 h 3504808"/>
                <a:gd name="connsiteX176" fmla="*/ 2611508 w 4571809"/>
                <a:gd name="connsiteY176" fmla="*/ 2536440 h 3504808"/>
                <a:gd name="connsiteX177" fmla="*/ 2611508 w 4571809"/>
                <a:gd name="connsiteY177" fmla="*/ 2993640 h 3504808"/>
                <a:gd name="connsiteX178" fmla="*/ 2612841 w 4571809"/>
                <a:gd name="connsiteY178" fmla="*/ 3103291 h 3504808"/>
                <a:gd name="connsiteX179" fmla="*/ 2782634 w 4571809"/>
                <a:gd name="connsiteY179" fmla="*/ 3123999 h 3504808"/>
                <a:gd name="connsiteX180" fmla="*/ 2951093 w 4571809"/>
                <a:gd name="connsiteY180" fmla="*/ 3101958 h 3504808"/>
                <a:gd name="connsiteX181" fmla="*/ 2949759 w 4571809"/>
                <a:gd name="connsiteY181" fmla="*/ 2992306 h 3504808"/>
                <a:gd name="connsiteX182" fmla="*/ 2779966 w 4571809"/>
                <a:gd name="connsiteY182" fmla="*/ 2971599 h 3504808"/>
                <a:gd name="connsiteX183" fmla="*/ 2611508 w 4571809"/>
                <a:gd name="connsiteY183" fmla="*/ 2993640 h 3504808"/>
                <a:gd name="connsiteX184" fmla="*/ 3144908 w 4571809"/>
                <a:gd name="connsiteY184" fmla="*/ 2993640 h 3504808"/>
                <a:gd name="connsiteX185" fmla="*/ 3146241 w 4571809"/>
                <a:gd name="connsiteY185" fmla="*/ 3103291 h 3504808"/>
                <a:gd name="connsiteX186" fmla="*/ 3582734 w 4571809"/>
                <a:gd name="connsiteY186" fmla="*/ 3123999 h 3504808"/>
                <a:gd name="connsiteX187" fmla="*/ 3997176 w 4571809"/>
                <a:gd name="connsiteY187" fmla="*/ 3123999 h 3504808"/>
                <a:gd name="connsiteX188" fmla="*/ 4017893 w 4571809"/>
                <a:gd name="connsiteY188" fmla="*/ 3101958 h 3504808"/>
                <a:gd name="connsiteX189" fmla="*/ 4016559 w 4571809"/>
                <a:gd name="connsiteY189" fmla="*/ 2992306 h 3504808"/>
                <a:gd name="connsiteX190" fmla="*/ 3580066 w 4571809"/>
                <a:gd name="connsiteY190" fmla="*/ 2971599 h 3504808"/>
                <a:gd name="connsiteX191" fmla="*/ 3165624 w 4571809"/>
                <a:gd name="connsiteY191" fmla="*/ 2971599 h 3504808"/>
                <a:gd name="connsiteX192" fmla="*/ 3144908 w 4571809"/>
                <a:gd name="connsiteY192" fmla="*/ 2993640 h 3504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4571809" h="3504808">
                  <a:moveTo>
                    <a:pt x="904875" y="12315"/>
                  </a:moveTo>
                  <a:cubicBezTo>
                    <a:pt x="858650" y="26964"/>
                    <a:pt x="787956" y="100345"/>
                    <a:pt x="773640" y="148541"/>
                  </a:cubicBezTo>
                  <a:cubicBezTo>
                    <a:pt x="765686" y="175354"/>
                    <a:pt x="762000" y="271957"/>
                    <a:pt x="762000" y="454065"/>
                  </a:cubicBezTo>
                  <a:cubicBezTo>
                    <a:pt x="762000" y="720127"/>
                    <a:pt x="762019" y="720394"/>
                    <a:pt x="784041" y="741091"/>
                  </a:cubicBezTo>
                  <a:lnTo>
                    <a:pt x="806091" y="761799"/>
                  </a:lnTo>
                  <a:lnTo>
                    <a:pt x="2612946" y="761799"/>
                  </a:lnTo>
                  <a:lnTo>
                    <a:pt x="4419810" y="761799"/>
                  </a:lnTo>
                  <a:lnTo>
                    <a:pt x="4417324" y="2033119"/>
                  </a:lnTo>
                  <a:lnTo>
                    <a:pt x="4414838" y="3304450"/>
                  </a:lnTo>
                  <a:lnTo>
                    <a:pt x="4393140" y="3326138"/>
                  </a:lnTo>
                  <a:lnTo>
                    <a:pt x="4371442" y="3347836"/>
                  </a:lnTo>
                  <a:lnTo>
                    <a:pt x="2667000" y="3347836"/>
                  </a:lnTo>
                  <a:lnTo>
                    <a:pt x="962558" y="3347836"/>
                  </a:lnTo>
                  <a:lnTo>
                    <a:pt x="940860" y="3326167"/>
                  </a:lnTo>
                  <a:cubicBezTo>
                    <a:pt x="921325" y="3306650"/>
                    <a:pt x="918848" y="3293849"/>
                    <a:pt x="915991" y="3197580"/>
                  </a:cubicBezTo>
                  <a:cubicBezTo>
                    <a:pt x="913238" y="3104892"/>
                    <a:pt x="910161" y="3087804"/>
                    <a:pt x="892902" y="3069230"/>
                  </a:cubicBezTo>
                  <a:cubicBezTo>
                    <a:pt x="865470" y="3039722"/>
                    <a:pt x="810720" y="3040026"/>
                    <a:pt x="782707" y="3069840"/>
                  </a:cubicBezTo>
                  <a:cubicBezTo>
                    <a:pt x="763857" y="3089909"/>
                    <a:pt x="762000" y="3101987"/>
                    <a:pt x="762000" y="3204466"/>
                  </a:cubicBezTo>
                  <a:cubicBezTo>
                    <a:pt x="762000" y="3266388"/>
                    <a:pt x="766896" y="3333377"/>
                    <a:pt x="772868" y="3353342"/>
                  </a:cubicBezTo>
                  <a:cubicBezTo>
                    <a:pt x="788632" y="3405939"/>
                    <a:pt x="834552" y="3456545"/>
                    <a:pt x="889911" y="3482320"/>
                  </a:cubicBezTo>
                  <a:lnTo>
                    <a:pt x="938213" y="3504808"/>
                  </a:lnTo>
                  <a:lnTo>
                    <a:pt x="2667000" y="3504808"/>
                  </a:lnTo>
                  <a:lnTo>
                    <a:pt x="4395788" y="3504808"/>
                  </a:lnTo>
                  <a:lnTo>
                    <a:pt x="4443413" y="3482358"/>
                  </a:lnTo>
                  <a:cubicBezTo>
                    <a:pt x="4500163" y="3455593"/>
                    <a:pt x="4526033" y="3429256"/>
                    <a:pt x="4552150" y="3371649"/>
                  </a:cubicBezTo>
                  <a:cubicBezTo>
                    <a:pt x="4571457" y="3329063"/>
                    <a:pt x="4571581" y="3318633"/>
                    <a:pt x="4571695" y="1752399"/>
                  </a:cubicBezTo>
                  <a:lnTo>
                    <a:pt x="4571810" y="176011"/>
                  </a:lnTo>
                  <a:lnTo>
                    <a:pt x="4549321" y="127710"/>
                  </a:lnTo>
                  <a:cubicBezTo>
                    <a:pt x="4523547" y="72351"/>
                    <a:pt x="4472940" y="26431"/>
                    <a:pt x="4420343" y="10667"/>
                  </a:cubicBezTo>
                  <a:cubicBezTo>
                    <a:pt x="4369413" y="-4583"/>
                    <a:pt x="953157" y="-2992"/>
                    <a:pt x="904875" y="12315"/>
                  </a:cubicBezTo>
                  <a:moveTo>
                    <a:pt x="962215" y="164391"/>
                  </a:moveTo>
                  <a:cubicBezTo>
                    <a:pt x="919153" y="186260"/>
                    <a:pt x="914695" y="209844"/>
                    <a:pt x="914543" y="416518"/>
                  </a:cubicBezTo>
                  <a:lnTo>
                    <a:pt x="914400" y="609399"/>
                  </a:lnTo>
                  <a:lnTo>
                    <a:pt x="2667524" y="609399"/>
                  </a:lnTo>
                  <a:lnTo>
                    <a:pt x="4420648" y="609399"/>
                  </a:lnTo>
                  <a:lnTo>
                    <a:pt x="4417743" y="404859"/>
                  </a:lnTo>
                  <a:cubicBezTo>
                    <a:pt x="4414924" y="206606"/>
                    <a:pt x="4414171" y="199643"/>
                    <a:pt x="4393140" y="178640"/>
                  </a:cubicBezTo>
                  <a:lnTo>
                    <a:pt x="4371451" y="156961"/>
                  </a:lnTo>
                  <a:lnTo>
                    <a:pt x="2678640" y="154675"/>
                  </a:lnTo>
                  <a:cubicBezTo>
                    <a:pt x="1332824" y="152866"/>
                    <a:pt x="980999" y="154856"/>
                    <a:pt x="962215" y="164391"/>
                  </a:cubicBezTo>
                  <a:moveTo>
                    <a:pt x="1087507" y="326640"/>
                  </a:moveTo>
                  <a:cubicBezTo>
                    <a:pt x="1040206" y="376998"/>
                    <a:pt x="1075087" y="456999"/>
                    <a:pt x="1144334" y="456999"/>
                  </a:cubicBezTo>
                  <a:cubicBezTo>
                    <a:pt x="1188301" y="456999"/>
                    <a:pt x="1219200" y="424995"/>
                    <a:pt x="1219200" y="379465"/>
                  </a:cubicBezTo>
                  <a:cubicBezTo>
                    <a:pt x="1219200" y="311838"/>
                    <a:pt x="1133656" y="277519"/>
                    <a:pt x="1087507" y="326640"/>
                  </a:cubicBezTo>
                  <a:moveTo>
                    <a:pt x="1392307" y="326640"/>
                  </a:moveTo>
                  <a:cubicBezTo>
                    <a:pt x="1345006" y="376998"/>
                    <a:pt x="1379887" y="456999"/>
                    <a:pt x="1449134" y="456999"/>
                  </a:cubicBezTo>
                  <a:cubicBezTo>
                    <a:pt x="1493101" y="456999"/>
                    <a:pt x="1524000" y="424995"/>
                    <a:pt x="1524000" y="379465"/>
                  </a:cubicBezTo>
                  <a:cubicBezTo>
                    <a:pt x="1524000" y="311838"/>
                    <a:pt x="1438456" y="277519"/>
                    <a:pt x="1392307" y="326640"/>
                  </a:cubicBezTo>
                  <a:moveTo>
                    <a:pt x="1697107" y="326640"/>
                  </a:moveTo>
                  <a:cubicBezTo>
                    <a:pt x="1649806" y="376998"/>
                    <a:pt x="1684687" y="456999"/>
                    <a:pt x="1753934" y="456999"/>
                  </a:cubicBezTo>
                  <a:cubicBezTo>
                    <a:pt x="1797901" y="456999"/>
                    <a:pt x="1828800" y="424995"/>
                    <a:pt x="1828800" y="379465"/>
                  </a:cubicBezTo>
                  <a:cubicBezTo>
                    <a:pt x="1828800" y="311838"/>
                    <a:pt x="1743256" y="277519"/>
                    <a:pt x="1697107" y="326640"/>
                  </a:cubicBezTo>
                  <a:moveTo>
                    <a:pt x="642938" y="927648"/>
                  </a:moveTo>
                  <a:cubicBezTo>
                    <a:pt x="606133" y="944002"/>
                    <a:pt x="576196" y="976845"/>
                    <a:pt x="557670" y="1021184"/>
                  </a:cubicBezTo>
                  <a:cubicBezTo>
                    <a:pt x="545944" y="1049235"/>
                    <a:pt x="542925" y="1097526"/>
                    <a:pt x="542925" y="1256794"/>
                  </a:cubicBezTo>
                  <a:lnTo>
                    <a:pt x="542925" y="1457124"/>
                  </a:lnTo>
                  <a:lnTo>
                    <a:pt x="340519" y="1457333"/>
                  </a:lnTo>
                  <a:cubicBezTo>
                    <a:pt x="120987" y="1457562"/>
                    <a:pt x="88325" y="1463896"/>
                    <a:pt x="41119" y="1515398"/>
                  </a:cubicBezTo>
                  <a:cubicBezTo>
                    <a:pt x="2381" y="1557651"/>
                    <a:pt x="0" y="1580215"/>
                    <a:pt x="0" y="1904799"/>
                  </a:cubicBezTo>
                  <a:cubicBezTo>
                    <a:pt x="0" y="2229382"/>
                    <a:pt x="2381" y="2251947"/>
                    <a:pt x="41119" y="2294200"/>
                  </a:cubicBezTo>
                  <a:cubicBezTo>
                    <a:pt x="88325" y="2345702"/>
                    <a:pt x="120987" y="2352036"/>
                    <a:pt x="340519" y="2352264"/>
                  </a:cubicBezTo>
                  <a:lnTo>
                    <a:pt x="542925" y="2352474"/>
                  </a:lnTo>
                  <a:lnTo>
                    <a:pt x="543135" y="2554880"/>
                  </a:lnTo>
                  <a:cubicBezTo>
                    <a:pt x="543363" y="2774412"/>
                    <a:pt x="549697" y="2807073"/>
                    <a:pt x="601199" y="2854280"/>
                  </a:cubicBezTo>
                  <a:cubicBezTo>
                    <a:pt x="643452" y="2893018"/>
                    <a:pt x="666017" y="2895399"/>
                    <a:pt x="990600" y="2895399"/>
                  </a:cubicBezTo>
                  <a:cubicBezTo>
                    <a:pt x="1315183" y="2895399"/>
                    <a:pt x="1337748" y="2893018"/>
                    <a:pt x="1380001" y="2854280"/>
                  </a:cubicBezTo>
                  <a:cubicBezTo>
                    <a:pt x="1431503" y="2807073"/>
                    <a:pt x="1437837" y="2774412"/>
                    <a:pt x="1438065" y="2554880"/>
                  </a:cubicBezTo>
                  <a:lnTo>
                    <a:pt x="1438275" y="2352474"/>
                  </a:lnTo>
                  <a:lnTo>
                    <a:pt x="1640681" y="2352264"/>
                  </a:lnTo>
                  <a:cubicBezTo>
                    <a:pt x="1860214" y="2352036"/>
                    <a:pt x="1892875" y="2345702"/>
                    <a:pt x="1940081" y="2294200"/>
                  </a:cubicBezTo>
                  <a:cubicBezTo>
                    <a:pt x="1978819" y="2251947"/>
                    <a:pt x="1981200" y="2229382"/>
                    <a:pt x="1981200" y="1904799"/>
                  </a:cubicBezTo>
                  <a:cubicBezTo>
                    <a:pt x="1981200" y="1580215"/>
                    <a:pt x="1978819" y="1557651"/>
                    <a:pt x="1940081" y="1515398"/>
                  </a:cubicBezTo>
                  <a:cubicBezTo>
                    <a:pt x="1892875" y="1463896"/>
                    <a:pt x="1860214" y="1457562"/>
                    <a:pt x="1640681" y="1457333"/>
                  </a:cubicBezTo>
                  <a:lnTo>
                    <a:pt x="1438275" y="1457124"/>
                  </a:lnTo>
                  <a:lnTo>
                    <a:pt x="1438065" y="1254718"/>
                  </a:lnTo>
                  <a:cubicBezTo>
                    <a:pt x="1437885" y="1078324"/>
                    <a:pt x="1435598" y="1047415"/>
                    <a:pt x="1420273" y="1014211"/>
                  </a:cubicBezTo>
                  <a:cubicBezTo>
                    <a:pt x="1399927" y="970130"/>
                    <a:pt x="1368628" y="938802"/>
                    <a:pt x="1330500" y="924362"/>
                  </a:cubicBezTo>
                  <a:cubicBezTo>
                    <a:pt x="1288533" y="908455"/>
                    <a:pt x="679552" y="911370"/>
                    <a:pt x="642938" y="927648"/>
                  </a:cubicBezTo>
                  <a:moveTo>
                    <a:pt x="2840736" y="1164325"/>
                  </a:moveTo>
                  <a:cubicBezTo>
                    <a:pt x="2681659" y="1323583"/>
                    <a:pt x="2667000" y="1341062"/>
                    <a:pt x="2667000" y="1371589"/>
                  </a:cubicBezTo>
                  <a:cubicBezTo>
                    <a:pt x="2667000" y="1402136"/>
                    <a:pt x="2681593" y="1419500"/>
                    <a:pt x="2840927" y="1578663"/>
                  </a:cubicBezTo>
                  <a:cubicBezTo>
                    <a:pt x="3001394" y="1738959"/>
                    <a:pt x="3017482" y="1752399"/>
                    <a:pt x="3048819" y="1752399"/>
                  </a:cubicBezTo>
                  <a:cubicBezTo>
                    <a:pt x="3092949" y="1752399"/>
                    <a:pt x="3124200" y="1720604"/>
                    <a:pt x="3124200" y="1675703"/>
                  </a:cubicBezTo>
                  <a:cubicBezTo>
                    <a:pt x="3124200" y="1646471"/>
                    <a:pt x="3110179" y="1629060"/>
                    <a:pt x="2988593" y="1507254"/>
                  </a:cubicBezTo>
                  <a:lnTo>
                    <a:pt x="2852985" y="1371399"/>
                  </a:lnTo>
                  <a:lnTo>
                    <a:pt x="2988593" y="1235544"/>
                  </a:lnTo>
                  <a:cubicBezTo>
                    <a:pt x="3112265" y="1111652"/>
                    <a:pt x="3124200" y="1096707"/>
                    <a:pt x="3124200" y="1065761"/>
                  </a:cubicBezTo>
                  <a:cubicBezTo>
                    <a:pt x="3124200" y="1021555"/>
                    <a:pt x="3092406" y="990399"/>
                    <a:pt x="3047286" y="990399"/>
                  </a:cubicBezTo>
                  <a:cubicBezTo>
                    <a:pt x="3017425" y="990399"/>
                    <a:pt x="2998851" y="1006039"/>
                    <a:pt x="2840736" y="1164325"/>
                  </a:cubicBezTo>
                  <a:moveTo>
                    <a:pt x="3602108" y="1012440"/>
                  </a:moveTo>
                  <a:cubicBezTo>
                    <a:pt x="3589173" y="1026213"/>
                    <a:pt x="3581400" y="1046730"/>
                    <a:pt x="3581400" y="1067094"/>
                  </a:cubicBezTo>
                  <a:cubicBezTo>
                    <a:pt x="3581400" y="1096326"/>
                    <a:pt x="3595421" y="1113738"/>
                    <a:pt x="3717008" y="1235544"/>
                  </a:cubicBezTo>
                  <a:lnTo>
                    <a:pt x="3852615" y="1371399"/>
                  </a:lnTo>
                  <a:lnTo>
                    <a:pt x="3717008" y="1507254"/>
                  </a:lnTo>
                  <a:cubicBezTo>
                    <a:pt x="3593335" y="1631146"/>
                    <a:pt x="3581400" y="1646090"/>
                    <a:pt x="3581400" y="1677037"/>
                  </a:cubicBezTo>
                  <a:cubicBezTo>
                    <a:pt x="3581400" y="1721243"/>
                    <a:pt x="3613195" y="1752399"/>
                    <a:pt x="3658315" y="1752399"/>
                  </a:cubicBezTo>
                  <a:cubicBezTo>
                    <a:pt x="3688175" y="1752399"/>
                    <a:pt x="3706749" y="1736759"/>
                    <a:pt x="3864864" y="1578472"/>
                  </a:cubicBezTo>
                  <a:cubicBezTo>
                    <a:pt x="4023941" y="1419214"/>
                    <a:pt x="4038600" y="1401736"/>
                    <a:pt x="4038600" y="1371208"/>
                  </a:cubicBezTo>
                  <a:cubicBezTo>
                    <a:pt x="4038600" y="1340662"/>
                    <a:pt x="4024008" y="1323298"/>
                    <a:pt x="3864674" y="1164135"/>
                  </a:cubicBezTo>
                  <a:cubicBezTo>
                    <a:pt x="3704206" y="1003839"/>
                    <a:pt x="3688118" y="990399"/>
                    <a:pt x="3656781" y="990399"/>
                  </a:cubicBezTo>
                  <a:cubicBezTo>
                    <a:pt x="3633597" y="990399"/>
                    <a:pt x="3616252" y="997390"/>
                    <a:pt x="3602108" y="1012440"/>
                  </a:cubicBezTo>
                  <a:moveTo>
                    <a:pt x="711337" y="1072809"/>
                  </a:moveTo>
                  <a:cubicBezTo>
                    <a:pt x="707774" y="1076381"/>
                    <a:pt x="704850" y="1164306"/>
                    <a:pt x="704850" y="1268215"/>
                  </a:cubicBezTo>
                  <a:lnTo>
                    <a:pt x="704850" y="1457124"/>
                  </a:lnTo>
                  <a:lnTo>
                    <a:pt x="852964" y="1457124"/>
                  </a:lnTo>
                  <a:cubicBezTo>
                    <a:pt x="1039949" y="1457124"/>
                    <a:pt x="1066800" y="1467849"/>
                    <a:pt x="1066800" y="1542573"/>
                  </a:cubicBezTo>
                  <a:cubicBezTo>
                    <a:pt x="1066800" y="1557279"/>
                    <a:pt x="1058609" y="1579434"/>
                    <a:pt x="1048598" y="1591798"/>
                  </a:cubicBezTo>
                  <a:lnTo>
                    <a:pt x="1030395" y="1614286"/>
                  </a:lnTo>
                  <a:lnTo>
                    <a:pt x="593779" y="1619049"/>
                  </a:lnTo>
                  <a:lnTo>
                    <a:pt x="157163" y="1623811"/>
                  </a:lnTo>
                  <a:lnTo>
                    <a:pt x="157163" y="1904799"/>
                  </a:lnTo>
                  <a:lnTo>
                    <a:pt x="157163" y="2185786"/>
                  </a:lnTo>
                  <a:lnTo>
                    <a:pt x="350044" y="2188368"/>
                  </a:lnTo>
                  <a:lnTo>
                    <a:pt x="542925" y="2190939"/>
                  </a:lnTo>
                  <a:lnTo>
                    <a:pt x="542925" y="2080907"/>
                  </a:lnTo>
                  <a:cubicBezTo>
                    <a:pt x="542925" y="1963597"/>
                    <a:pt x="553679" y="1920334"/>
                    <a:pt x="593388" y="1877862"/>
                  </a:cubicBezTo>
                  <a:cubicBezTo>
                    <a:pt x="634146" y="1834266"/>
                    <a:pt x="639413" y="1833561"/>
                    <a:pt x="962025" y="1828599"/>
                  </a:cubicBezTo>
                  <a:lnTo>
                    <a:pt x="1271588" y="1823836"/>
                  </a:lnTo>
                  <a:lnTo>
                    <a:pt x="1276350" y="1700011"/>
                  </a:lnTo>
                  <a:cubicBezTo>
                    <a:pt x="1278969" y="1631908"/>
                    <a:pt x="1278969" y="1462601"/>
                    <a:pt x="1276350" y="1323774"/>
                  </a:cubicBezTo>
                  <a:lnTo>
                    <a:pt x="1271588" y="1071361"/>
                  </a:lnTo>
                  <a:lnTo>
                    <a:pt x="994705" y="1068837"/>
                  </a:lnTo>
                  <a:cubicBezTo>
                    <a:pt x="842429" y="1067456"/>
                    <a:pt x="714908" y="1069237"/>
                    <a:pt x="711337" y="1072809"/>
                  </a:cubicBezTo>
                  <a:moveTo>
                    <a:pt x="3374489" y="1164230"/>
                  </a:moveTo>
                  <a:cubicBezTo>
                    <a:pt x="3339703" y="1202016"/>
                    <a:pt x="3200400" y="1492128"/>
                    <a:pt x="3200400" y="1526790"/>
                  </a:cubicBezTo>
                  <a:cubicBezTo>
                    <a:pt x="3200400" y="1592236"/>
                    <a:pt x="3286963" y="1626526"/>
                    <a:pt x="3331112" y="1578568"/>
                  </a:cubicBezTo>
                  <a:cubicBezTo>
                    <a:pt x="3365897" y="1540782"/>
                    <a:pt x="3505200" y="1250669"/>
                    <a:pt x="3505200" y="1216008"/>
                  </a:cubicBezTo>
                  <a:cubicBezTo>
                    <a:pt x="3505200" y="1150562"/>
                    <a:pt x="3418637" y="1116272"/>
                    <a:pt x="3374489" y="1164230"/>
                  </a:cubicBezTo>
                  <a:moveTo>
                    <a:pt x="1438275" y="1728691"/>
                  </a:moveTo>
                  <a:cubicBezTo>
                    <a:pt x="1438275" y="1846001"/>
                    <a:pt x="1427521" y="1889263"/>
                    <a:pt x="1387812" y="1931736"/>
                  </a:cubicBezTo>
                  <a:cubicBezTo>
                    <a:pt x="1347054" y="1975331"/>
                    <a:pt x="1341787" y="1976036"/>
                    <a:pt x="1019175" y="1980999"/>
                  </a:cubicBezTo>
                  <a:lnTo>
                    <a:pt x="709613" y="1985761"/>
                  </a:lnTo>
                  <a:lnTo>
                    <a:pt x="704850" y="2109586"/>
                  </a:lnTo>
                  <a:cubicBezTo>
                    <a:pt x="702231" y="2177690"/>
                    <a:pt x="702231" y="2346997"/>
                    <a:pt x="704850" y="2485824"/>
                  </a:cubicBezTo>
                  <a:lnTo>
                    <a:pt x="709613" y="2738236"/>
                  </a:lnTo>
                  <a:lnTo>
                    <a:pt x="990600" y="2738236"/>
                  </a:lnTo>
                  <a:lnTo>
                    <a:pt x="1271588" y="2738236"/>
                  </a:lnTo>
                  <a:lnTo>
                    <a:pt x="1274169" y="2545355"/>
                  </a:lnTo>
                  <a:lnTo>
                    <a:pt x="1276741" y="2352474"/>
                  </a:lnTo>
                  <a:lnTo>
                    <a:pt x="1128436" y="2352474"/>
                  </a:lnTo>
                  <a:cubicBezTo>
                    <a:pt x="941222" y="2352474"/>
                    <a:pt x="914400" y="2341768"/>
                    <a:pt x="914400" y="2267025"/>
                  </a:cubicBezTo>
                  <a:cubicBezTo>
                    <a:pt x="914400" y="2252318"/>
                    <a:pt x="922592" y="2230163"/>
                    <a:pt x="932602" y="2217800"/>
                  </a:cubicBezTo>
                  <a:lnTo>
                    <a:pt x="950805" y="2195311"/>
                  </a:lnTo>
                  <a:lnTo>
                    <a:pt x="1387421" y="2190549"/>
                  </a:lnTo>
                  <a:lnTo>
                    <a:pt x="1824038" y="2185786"/>
                  </a:lnTo>
                  <a:lnTo>
                    <a:pt x="1824038" y="1904799"/>
                  </a:lnTo>
                  <a:lnTo>
                    <a:pt x="1824038" y="1623811"/>
                  </a:lnTo>
                  <a:lnTo>
                    <a:pt x="1631156" y="1621230"/>
                  </a:lnTo>
                  <a:lnTo>
                    <a:pt x="1438275" y="1618658"/>
                  </a:lnTo>
                  <a:lnTo>
                    <a:pt x="1438275" y="1728691"/>
                  </a:lnTo>
                  <a:moveTo>
                    <a:pt x="2611508" y="2079240"/>
                  </a:moveTo>
                  <a:cubicBezTo>
                    <a:pt x="2583133" y="2109453"/>
                    <a:pt x="2583761" y="2161564"/>
                    <a:pt x="2612841" y="2188891"/>
                  </a:cubicBezTo>
                  <a:cubicBezTo>
                    <a:pt x="2634787" y="2209494"/>
                    <a:pt x="2636920" y="2209599"/>
                    <a:pt x="3049334" y="2209599"/>
                  </a:cubicBezTo>
                  <a:lnTo>
                    <a:pt x="3463776" y="2209599"/>
                  </a:lnTo>
                  <a:lnTo>
                    <a:pt x="3484493" y="2187558"/>
                  </a:lnTo>
                  <a:cubicBezTo>
                    <a:pt x="3512868" y="2157345"/>
                    <a:pt x="3512239" y="2105233"/>
                    <a:pt x="3483159" y="2077906"/>
                  </a:cubicBezTo>
                  <a:cubicBezTo>
                    <a:pt x="3461214" y="2057303"/>
                    <a:pt x="3459080" y="2057199"/>
                    <a:pt x="3046666" y="2057199"/>
                  </a:cubicBezTo>
                  <a:lnTo>
                    <a:pt x="2632224" y="2057199"/>
                  </a:lnTo>
                  <a:lnTo>
                    <a:pt x="2611508" y="2079240"/>
                  </a:lnTo>
                  <a:moveTo>
                    <a:pt x="3678308" y="2079240"/>
                  </a:moveTo>
                  <a:cubicBezTo>
                    <a:pt x="3649933" y="2109453"/>
                    <a:pt x="3650561" y="2161564"/>
                    <a:pt x="3679641" y="2188891"/>
                  </a:cubicBezTo>
                  <a:cubicBezTo>
                    <a:pt x="3700320" y="2208313"/>
                    <a:pt x="3710854" y="2209599"/>
                    <a:pt x="3849434" y="2209599"/>
                  </a:cubicBezTo>
                  <a:cubicBezTo>
                    <a:pt x="3991556" y="2209599"/>
                    <a:pt x="3997967" y="2208761"/>
                    <a:pt x="4017893" y="2187558"/>
                  </a:cubicBezTo>
                  <a:cubicBezTo>
                    <a:pt x="4046268" y="2157345"/>
                    <a:pt x="4045639" y="2105233"/>
                    <a:pt x="4016559" y="2077906"/>
                  </a:cubicBezTo>
                  <a:cubicBezTo>
                    <a:pt x="3995881" y="2058485"/>
                    <a:pt x="3985346" y="2057199"/>
                    <a:pt x="3846766" y="2057199"/>
                  </a:cubicBezTo>
                  <a:cubicBezTo>
                    <a:pt x="3704644" y="2057199"/>
                    <a:pt x="3698234" y="2058037"/>
                    <a:pt x="3678308" y="2079240"/>
                  </a:cubicBezTo>
                  <a:moveTo>
                    <a:pt x="2611508" y="2536440"/>
                  </a:moveTo>
                  <a:cubicBezTo>
                    <a:pt x="2583133" y="2566653"/>
                    <a:pt x="2583761" y="2618764"/>
                    <a:pt x="2612841" y="2646091"/>
                  </a:cubicBezTo>
                  <a:lnTo>
                    <a:pt x="2634891" y="2666799"/>
                  </a:lnTo>
                  <a:lnTo>
                    <a:pt x="3316034" y="2666799"/>
                  </a:lnTo>
                  <a:lnTo>
                    <a:pt x="3997176" y="2666799"/>
                  </a:lnTo>
                  <a:lnTo>
                    <a:pt x="4017893" y="2644758"/>
                  </a:lnTo>
                  <a:cubicBezTo>
                    <a:pt x="4046268" y="2614545"/>
                    <a:pt x="4045639" y="2562433"/>
                    <a:pt x="4016559" y="2535106"/>
                  </a:cubicBezTo>
                  <a:lnTo>
                    <a:pt x="3994509" y="2514399"/>
                  </a:lnTo>
                  <a:lnTo>
                    <a:pt x="3313366" y="2514399"/>
                  </a:lnTo>
                  <a:lnTo>
                    <a:pt x="2632224" y="2514399"/>
                  </a:lnTo>
                  <a:lnTo>
                    <a:pt x="2611508" y="2536440"/>
                  </a:lnTo>
                  <a:moveTo>
                    <a:pt x="2611508" y="2993640"/>
                  </a:moveTo>
                  <a:cubicBezTo>
                    <a:pt x="2583133" y="3023853"/>
                    <a:pt x="2583761" y="3075964"/>
                    <a:pt x="2612841" y="3103291"/>
                  </a:cubicBezTo>
                  <a:cubicBezTo>
                    <a:pt x="2633520" y="3122713"/>
                    <a:pt x="2644054" y="3123999"/>
                    <a:pt x="2782634" y="3123999"/>
                  </a:cubicBezTo>
                  <a:cubicBezTo>
                    <a:pt x="2924756" y="3123999"/>
                    <a:pt x="2931167" y="3123161"/>
                    <a:pt x="2951093" y="3101958"/>
                  </a:cubicBezTo>
                  <a:cubicBezTo>
                    <a:pt x="2979468" y="3071745"/>
                    <a:pt x="2978839" y="3019633"/>
                    <a:pt x="2949759" y="2992306"/>
                  </a:cubicBezTo>
                  <a:cubicBezTo>
                    <a:pt x="2929081" y="2972885"/>
                    <a:pt x="2918546" y="2971599"/>
                    <a:pt x="2779966" y="2971599"/>
                  </a:cubicBezTo>
                  <a:cubicBezTo>
                    <a:pt x="2637844" y="2971599"/>
                    <a:pt x="2631434" y="2972437"/>
                    <a:pt x="2611508" y="2993640"/>
                  </a:cubicBezTo>
                  <a:moveTo>
                    <a:pt x="3144908" y="2993640"/>
                  </a:moveTo>
                  <a:cubicBezTo>
                    <a:pt x="3116533" y="3023853"/>
                    <a:pt x="3117161" y="3075964"/>
                    <a:pt x="3146241" y="3103291"/>
                  </a:cubicBezTo>
                  <a:cubicBezTo>
                    <a:pt x="3168187" y="3123894"/>
                    <a:pt x="3170320" y="3123999"/>
                    <a:pt x="3582734" y="3123999"/>
                  </a:cubicBezTo>
                  <a:lnTo>
                    <a:pt x="3997176" y="3123999"/>
                  </a:lnTo>
                  <a:lnTo>
                    <a:pt x="4017893" y="3101958"/>
                  </a:lnTo>
                  <a:cubicBezTo>
                    <a:pt x="4046268" y="3071745"/>
                    <a:pt x="4045639" y="3019633"/>
                    <a:pt x="4016559" y="2992306"/>
                  </a:cubicBezTo>
                  <a:cubicBezTo>
                    <a:pt x="3994614" y="2971704"/>
                    <a:pt x="3992480" y="2971599"/>
                    <a:pt x="3580066" y="2971599"/>
                  </a:cubicBezTo>
                  <a:lnTo>
                    <a:pt x="3165624" y="2971599"/>
                  </a:lnTo>
                  <a:lnTo>
                    <a:pt x="3144908" y="2993640"/>
                  </a:lnTo>
                </a:path>
              </a:pathLst>
            </a:custGeom>
            <a:solidFill>
              <a:srgbClr val="0079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ClrTx/>
                <a:buFontTx/>
                <a:buNone/>
              </a:pPr>
              <a:endParaRPr lang="ru-RU" sz="2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Полилиния: фигура 38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7052ADE7-F4BF-1628-13EC-20744A6C902E}"/>
                </a:ext>
              </a:extLst>
            </p:cNvPr>
            <p:cNvSpPr/>
            <p:nvPr/>
          </p:nvSpPr>
          <p:spPr>
            <a:xfrm>
              <a:off x="9134398" y="4500530"/>
              <a:ext cx="361153" cy="284686"/>
            </a:xfrm>
            <a:custGeom>
              <a:avLst/>
              <a:gdLst>
                <a:gd name="connsiteX0" fmla="*/ 4154577 w 4738124"/>
                <a:gd name="connsiteY0" fmla="*/ 19561 h 3734916"/>
                <a:gd name="connsiteX1" fmla="*/ 3990813 w 4738124"/>
                <a:gd name="connsiteY1" fmla="*/ 173371 h 3734916"/>
                <a:gd name="connsiteX2" fmla="*/ 3956637 w 4738124"/>
                <a:gd name="connsiteY2" fmla="*/ 249761 h 3734916"/>
                <a:gd name="connsiteX3" fmla="*/ 3756803 w 4738124"/>
                <a:gd name="connsiteY3" fmla="*/ 266430 h 3734916"/>
                <a:gd name="connsiteX4" fmla="*/ 3485903 w 4738124"/>
                <a:gd name="connsiteY4" fmla="*/ 307550 h 3734916"/>
                <a:gd name="connsiteX5" fmla="*/ 3427276 w 4738124"/>
                <a:gd name="connsiteY5" fmla="*/ 647430 h 3734916"/>
                <a:gd name="connsiteX6" fmla="*/ 3422514 w 4738124"/>
                <a:gd name="connsiteY6" fmla="*/ 909368 h 3734916"/>
                <a:gd name="connsiteX7" fmla="*/ 3154823 w 4738124"/>
                <a:gd name="connsiteY7" fmla="*/ 911892 h 3734916"/>
                <a:gd name="connsiteX8" fmla="*/ 2887132 w 4738124"/>
                <a:gd name="connsiteY8" fmla="*/ 914426 h 3734916"/>
                <a:gd name="connsiteX9" fmla="*/ 2882084 w 4738124"/>
                <a:gd name="connsiteY9" fmla="*/ 797544 h 3734916"/>
                <a:gd name="connsiteX10" fmla="*/ 2685488 w 4738124"/>
                <a:gd name="connsiteY10" fmla="*/ 323847 h 3734916"/>
                <a:gd name="connsiteX11" fmla="*/ 2306031 w 4738124"/>
                <a:gd name="connsiteY11" fmla="*/ 133271 h 3734916"/>
                <a:gd name="connsiteX12" fmla="*/ 1435904 w 4738124"/>
                <a:gd name="connsiteY12" fmla="*/ 123746 h 3734916"/>
                <a:gd name="connsiteX13" fmla="*/ 492319 w 4738124"/>
                <a:gd name="connsiteY13" fmla="*/ 187735 h 3734916"/>
                <a:gd name="connsiteX14" fmla="*/ 409585 w 4738124"/>
                <a:gd name="connsiteY14" fmla="*/ 421211 h 3734916"/>
                <a:gd name="connsiteX15" fmla="*/ 405937 w 4738124"/>
                <a:gd name="connsiteY15" fmla="*/ 542655 h 3734916"/>
                <a:gd name="connsiteX16" fmla="*/ 293684 w 4738124"/>
                <a:gd name="connsiteY16" fmla="*/ 542655 h 3734916"/>
                <a:gd name="connsiteX17" fmla="*/ 130331 w 4738124"/>
                <a:gd name="connsiteY17" fmla="*/ 569201 h 3734916"/>
                <a:gd name="connsiteX18" fmla="*/ 7792 w 4738124"/>
                <a:gd name="connsiteY18" fmla="*/ 723668 h 3734916"/>
                <a:gd name="connsiteX19" fmla="*/ 514 w 4738124"/>
                <a:gd name="connsiteY19" fmla="*/ 2006276 h 3734916"/>
                <a:gd name="connsiteX20" fmla="*/ 3039 w 4738124"/>
                <a:gd name="connsiteY20" fmla="*/ 3252518 h 3734916"/>
                <a:gd name="connsiteX21" fmla="*/ 30766 w 4738124"/>
                <a:gd name="connsiteY21" fmla="*/ 3302562 h 3734916"/>
                <a:gd name="connsiteX22" fmla="*/ 141151 w 4738124"/>
                <a:gd name="connsiteY22" fmla="*/ 3410576 h 3734916"/>
                <a:gd name="connsiteX23" fmla="*/ 1155564 w 4738124"/>
                <a:gd name="connsiteY23" fmla="*/ 3429159 h 3734916"/>
                <a:gd name="connsiteX24" fmla="*/ 2295335 w 4738124"/>
                <a:gd name="connsiteY24" fmla="*/ 3488271 h 3734916"/>
                <a:gd name="connsiteX25" fmla="*/ 2448830 w 4738124"/>
                <a:gd name="connsiteY25" fmla="*/ 3574491 h 3734916"/>
                <a:gd name="connsiteX26" fmla="*/ 2730703 w 4738124"/>
                <a:gd name="connsiteY26" fmla="*/ 3685734 h 3734916"/>
                <a:gd name="connsiteX27" fmla="*/ 2872026 w 4738124"/>
                <a:gd name="connsiteY27" fmla="*/ 3647805 h 3734916"/>
                <a:gd name="connsiteX28" fmla="*/ 2884208 w 4738124"/>
                <a:gd name="connsiteY28" fmla="*/ 3221409 h 3734916"/>
                <a:gd name="connsiteX29" fmla="*/ 2884351 w 4738124"/>
                <a:gd name="connsiteY29" fmla="*/ 2818835 h 3734916"/>
                <a:gd name="connsiteX30" fmla="*/ 3153432 w 4738124"/>
                <a:gd name="connsiteY30" fmla="*/ 2821359 h 3734916"/>
                <a:gd name="connsiteX31" fmla="*/ 3422514 w 4738124"/>
                <a:gd name="connsiteY31" fmla="*/ 2823893 h 3734916"/>
                <a:gd name="connsiteX32" fmla="*/ 3427276 w 4738124"/>
                <a:gd name="connsiteY32" fmla="*/ 3085830 h 3734916"/>
                <a:gd name="connsiteX33" fmla="*/ 3485903 w 4738124"/>
                <a:gd name="connsiteY33" fmla="*/ 3425711 h 3734916"/>
                <a:gd name="connsiteX34" fmla="*/ 3756803 w 4738124"/>
                <a:gd name="connsiteY34" fmla="*/ 3466830 h 3734916"/>
                <a:gd name="connsiteX35" fmla="*/ 3956961 w 4738124"/>
                <a:gd name="connsiteY35" fmla="*/ 3483499 h 3734916"/>
                <a:gd name="connsiteX36" fmla="*/ 4155853 w 4738124"/>
                <a:gd name="connsiteY36" fmla="*/ 3713633 h 3734916"/>
                <a:gd name="connsiteX37" fmla="*/ 4499010 w 4738124"/>
                <a:gd name="connsiteY37" fmla="*/ 3643957 h 3734916"/>
                <a:gd name="connsiteX38" fmla="*/ 4594089 w 4738124"/>
                <a:gd name="connsiteY38" fmla="*/ 3414443 h 3734916"/>
                <a:gd name="connsiteX39" fmla="*/ 4569381 w 4738124"/>
                <a:gd name="connsiteY39" fmla="*/ 3276330 h 3734916"/>
                <a:gd name="connsiteX40" fmla="*/ 4409913 w 4738124"/>
                <a:gd name="connsiteY40" fmla="*/ 3117082 h 3734916"/>
                <a:gd name="connsiteX41" fmla="*/ 4275001 w 4738124"/>
                <a:gd name="connsiteY41" fmla="*/ 3090974 h 3734916"/>
                <a:gd name="connsiteX42" fmla="*/ 4139841 w 4738124"/>
                <a:gd name="connsiteY42" fmla="*/ 3117587 h 3734916"/>
                <a:gd name="connsiteX43" fmla="*/ 3978374 w 4738124"/>
                <a:gd name="connsiteY43" fmla="*/ 3281245 h 3734916"/>
                <a:gd name="connsiteX44" fmla="*/ 3966372 w 4738124"/>
                <a:gd name="connsiteY44" fmla="*/ 3314430 h 3734916"/>
                <a:gd name="connsiteX45" fmla="*/ 3773024 w 4738124"/>
                <a:gd name="connsiteY45" fmla="*/ 3314430 h 3734916"/>
                <a:gd name="connsiteX46" fmla="*/ 3579676 w 4738124"/>
                <a:gd name="connsiteY46" fmla="*/ 3314430 h 3734916"/>
                <a:gd name="connsiteX47" fmla="*/ 3579619 w 4738124"/>
                <a:gd name="connsiteY47" fmla="*/ 3073924 h 3734916"/>
                <a:gd name="connsiteX48" fmla="*/ 3569732 w 4738124"/>
                <a:gd name="connsiteY48" fmla="*/ 2797994 h 3734916"/>
                <a:gd name="connsiteX49" fmla="*/ 3470529 w 4738124"/>
                <a:gd name="connsiteY49" fmla="*/ 2684637 h 3734916"/>
                <a:gd name="connsiteX50" fmla="*/ 3158195 w 4738124"/>
                <a:gd name="connsiteY50" fmla="*/ 2666940 h 3734916"/>
                <a:gd name="connsiteX51" fmla="*/ 2884351 w 4738124"/>
                <a:gd name="connsiteY51" fmla="*/ 2666730 h 3734916"/>
                <a:gd name="connsiteX52" fmla="*/ 2884351 w 4738124"/>
                <a:gd name="connsiteY52" fmla="*/ 2490518 h 3734916"/>
                <a:gd name="connsiteX53" fmla="*/ 2884351 w 4738124"/>
                <a:gd name="connsiteY53" fmla="*/ 2314305 h 3734916"/>
                <a:gd name="connsiteX54" fmla="*/ 3169406 w 4738124"/>
                <a:gd name="connsiteY54" fmla="*/ 2314305 h 3734916"/>
                <a:gd name="connsiteX55" fmla="*/ 3454451 w 4738124"/>
                <a:gd name="connsiteY55" fmla="*/ 2314305 h 3734916"/>
                <a:gd name="connsiteX56" fmla="*/ 3478111 w 4738124"/>
                <a:gd name="connsiteY56" fmla="*/ 2365978 h 3734916"/>
                <a:gd name="connsiteX57" fmla="*/ 3635464 w 4738124"/>
                <a:gd name="connsiteY57" fmla="*/ 2530713 h 3734916"/>
                <a:gd name="connsiteX58" fmla="*/ 3774939 w 4738124"/>
                <a:gd name="connsiteY58" fmla="*/ 2556688 h 3734916"/>
                <a:gd name="connsiteX59" fmla="*/ 3997624 w 4738124"/>
                <a:gd name="connsiteY59" fmla="*/ 2471620 h 3734916"/>
                <a:gd name="connsiteX60" fmla="*/ 3997233 w 4738124"/>
                <a:gd name="connsiteY60" fmla="*/ 2004219 h 3734916"/>
                <a:gd name="connsiteX61" fmla="*/ 3774939 w 4738124"/>
                <a:gd name="connsiteY61" fmla="*/ 1919065 h 3734916"/>
                <a:gd name="connsiteX62" fmla="*/ 3635474 w 4738124"/>
                <a:gd name="connsiteY62" fmla="*/ 1945402 h 3734916"/>
                <a:gd name="connsiteX63" fmla="*/ 3478111 w 4738124"/>
                <a:gd name="connsiteY63" fmla="*/ 2110232 h 3734916"/>
                <a:gd name="connsiteX64" fmla="*/ 3454451 w 4738124"/>
                <a:gd name="connsiteY64" fmla="*/ 2161905 h 3734916"/>
                <a:gd name="connsiteX65" fmla="*/ 3169406 w 4738124"/>
                <a:gd name="connsiteY65" fmla="*/ 2161905 h 3734916"/>
                <a:gd name="connsiteX66" fmla="*/ 2884351 w 4738124"/>
                <a:gd name="connsiteY66" fmla="*/ 2161905 h 3734916"/>
                <a:gd name="connsiteX67" fmla="*/ 2884351 w 4738124"/>
                <a:gd name="connsiteY67" fmla="*/ 1895205 h 3734916"/>
                <a:gd name="connsiteX68" fmla="*/ 2884351 w 4738124"/>
                <a:gd name="connsiteY68" fmla="*/ 1628505 h 3734916"/>
                <a:gd name="connsiteX69" fmla="*/ 3492922 w 4738124"/>
                <a:gd name="connsiteY69" fmla="*/ 1628505 h 3734916"/>
                <a:gd name="connsiteX70" fmla="*/ 4101484 w 4738124"/>
                <a:gd name="connsiteY70" fmla="*/ 1628505 h 3734916"/>
                <a:gd name="connsiteX71" fmla="*/ 4107952 w 4738124"/>
                <a:gd name="connsiteY71" fmla="*/ 1654699 h 3734916"/>
                <a:gd name="connsiteX72" fmla="*/ 4208545 w 4738124"/>
                <a:gd name="connsiteY72" fmla="*/ 1800127 h 3734916"/>
                <a:gd name="connsiteX73" fmla="*/ 4413314 w 4738124"/>
                <a:gd name="connsiteY73" fmla="*/ 1870993 h 3734916"/>
                <a:gd name="connsiteX74" fmla="*/ 4552779 w 4738124"/>
                <a:gd name="connsiteY74" fmla="*/ 1840341 h 3734916"/>
                <a:gd name="connsiteX75" fmla="*/ 4711599 w 4738124"/>
                <a:gd name="connsiteY75" fmla="*/ 1677273 h 3734916"/>
                <a:gd name="connsiteX76" fmla="*/ 4711265 w 4738124"/>
                <a:gd name="connsiteY76" fmla="*/ 1417088 h 3734916"/>
                <a:gd name="connsiteX77" fmla="*/ 4555741 w 4738124"/>
                <a:gd name="connsiteY77" fmla="*/ 1256535 h 3734916"/>
                <a:gd name="connsiteX78" fmla="*/ 4413114 w 4738124"/>
                <a:gd name="connsiteY78" fmla="*/ 1233323 h 3734916"/>
                <a:gd name="connsiteX79" fmla="*/ 4270239 w 4738124"/>
                <a:gd name="connsiteY79" fmla="*/ 1258716 h 3734916"/>
                <a:gd name="connsiteX80" fmla="*/ 4103551 w 4738124"/>
                <a:gd name="connsiteY80" fmla="*/ 1461437 h 3734916"/>
                <a:gd name="connsiteX81" fmla="*/ 3493951 w 4738124"/>
                <a:gd name="connsiteY81" fmla="*/ 1476105 h 3734916"/>
                <a:gd name="connsiteX82" fmla="*/ 2884351 w 4738124"/>
                <a:gd name="connsiteY82" fmla="*/ 1476105 h 3734916"/>
                <a:gd name="connsiteX83" fmla="*/ 2884351 w 4738124"/>
                <a:gd name="connsiteY83" fmla="*/ 1271318 h 3734916"/>
                <a:gd name="connsiteX84" fmla="*/ 2884351 w 4738124"/>
                <a:gd name="connsiteY84" fmla="*/ 1066530 h 3734916"/>
                <a:gd name="connsiteX85" fmla="*/ 3158195 w 4738124"/>
                <a:gd name="connsiteY85" fmla="*/ 1066321 h 3734916"/>
                <a:gd name="connsiteX86" fmla="*/ 3470529 w 4738124"/>
                <a:gd name="connsiteY86" fmla="*/ 1048623 h 3734916"/>
                <a:gd name="connsiteX87" fmla="*/ 3569732 w 4738124"/>
                <a:gd name="connsiteY87" fmla="*/ 935266 h 3734916"/>
                <a:gd name="connsiteX88" fmla="*/ 3579619 w 4738124"/>
                <a:gd name="connsiteY88" fmla="*/ 660356 h 3734916"/>
                <a:gd name="connsiteX89" fmla="*/ 3594745 w 4738124"/>
                <a:gd name="connsiteY89" fmla="*/ 415087 h 3734916"/>
                <a:gd name="connsiteX90" fmla="*/ 3784797 w 4738124"/>
                <a:gd name="connsiteY90" fmla="*/ 409305 h 3734916"/>
                <a:gd name="connsiteX91" fmla="*/ 3959781 w 4738124"/>
                <a:gd name="connsiteY91" fmla="*/ 409305 h 3734916"/>
                <a:gd name="connsiteX92" fmla="*/ 3978602 w 4738124"/>
                <a:gd name="connsiteY92" fmla="*/ 451853 h 3734916"/>
                <a:gd name="connsiteX93" fmla="*/ 4140451 w 4738124"/>
                <a:gd name="connsiteY93" fmla="*/ 615960 h 3734916"/>
                <a:gd name="connsiteX94" fmla="*/ 4275001 w 4738124"/>
                <a:gd name="connsiteY94" fmla="*/ 641915 h 3734916"/>
                <a:gd name="connsiteX95" fmla="*/ 4408475 w 4738124"/>
                <a:gd name="connsiteY95" fmla="*/ 616474 h 3734916"/>
                <a:gd name="connsiteX96" fmla="*/ 4569248 w 4738124"/>
                <a:gd name="connsiteY96" fmla="*/ 456930 h 3734916"/>
                <a:gd name="connsiteX97" fmla="*/ 4594089 w 4738124"/>
                <a:gd name="connsiteY97" fmla="*/ 318818 h 3734916"/>
                <a:gd name="connsiteX98" fmla="*/ 4570743 w 4738124"/>
                <a:gd name="connsiteY98" fmla="*/ 185468 h 3734916"/>
                <a:gd name="connsiteX99" fmla="*/ 4395788 w 4738124"/>
                <a:gd name="connsiteY99" fmla="*/ 20247 h 3734916"/>
                <a:gd name="connsiteX100" fmla="*/ 4154577 w 4738124"/>
                <a:gd name="connsiteY100" fmla="*/ 19561 h 3734916"/>
                <a:gd name="connsiteX101" fmla="*/ 4240311 w 4738124"/>
                <a:gd name="connsiteY101" fmla="*/ 152073 h 3734916"/>
                <a:gd name="connsiteX102" fmla="*/ 4123535 w 4738124"/>
                <a:gd name="connsiteY102" fmla="*/ 238227 h 3734916"/>
                <a:gd name="connsiteX103" fmla="*/ 4136327 w 4738124"/>
                <a:gd name="connsiteY103" fmla="*/ 423698 h 3734916"/>
                <a:gd name="connsiteX104" fmla="*/ 4346439 w 4738124"/>
                <a:gd name="connsiteY104" fmla="*/ 477028 h 3734916"/>
                <a:gd name="connsiteX105" fmla="*/ 4446451 w 4738124"/>
                <a:gd name="connsiteY105" fmla="*/ 316656 h 3734916"/>
                <a:gd name="connsiteX106" fmla="*/ 4240311 w 4738124"/>
                <a:gd name="connsiteY106" fmla="*/ 152073 h 3734916"/>
                <a:gd name="connsiteX107" fmla="*/ 611277 w 4738124"/>
                <a:gd name="connsiteY107" fmla="*/ 285404 h 3734916"/>
                <a:gd name="connsiteX108" fmla="*/ 575558 w 4738124"/>
                <a:gd name="connsiteY108" fmla="*/ 315493 h 3734916"/>
                <a:gd name="connsiteX109" fmla="*/ 560251 w 4738124"/>
                <a:gd name="connsiteY109" fmla="*/ 1574203 h 3734916"/>
                <a:gd name="connsiteX110" fmla="*/ 560251 w 4738124"/>
                <a:gd name="connsiteY110" fmla="*/ 2811072 h 3734916"/>
                <a:gd name="connsiteX111" fmla="*/ 588093 w 4738124"/>
                <a:gd name="connsiteY111" fmla="*/ 2838914 h 3734916"/>
                <a:gd name="connsiteX112" fmla="*/ 615934 w 4738124"/>
                <a:gd name="connsiteY112" fmla="*/ 2866755 h 3734916"/>
                <a:gd name="connsiteX113" fmla="*/ 1360780 w 4738124"/>
                <a:gd name="connsiteY113" fmla="*/ 2866755 h 3734916"/>
                <a:gd name="connsiteX114" fmla="*/ 2398262 w 4738124"/>
                <a:gd name="connsiteY114" fmla="*/ 2925763 h 3734916"/>
                <a:gd name="connsiteX115" fmla="*/ 2700995 w 4738124"/>
                <a:gd name="connsiteY115" fmla="*/ 3067314 h 3734916"/>
                <a:gd name="connsiteX116" fmla="*/ 2731951 w 4738124"/>
                <a:gd name="connsiteY116" fmla="*/ 3087697 h 3734916"/>
                <a:gd name="connsiteX117" fmla="*/ 2731789 w 4738124"/>
                <a:gd name="connsiteY117" fmla="*/ 1922332 h 3734916"/>
                <a:gd name="connsiteX118" fmla="*/ 2676135 w 4738124"/>
                <a:gd name="connsiteY118" fmla="*/ 566325 h 3734916"/>
                <a:gd name="connsiteX119" fmla="*/ 2455717 w 4738124"/>
                <a:gd name="connsiteY119" fmla="*/ 338525 h 3734916"/>
                <a:gd name="connsiteX120" fmla="*/ 1446076 w 4738124"/>
                <a:gd name="connsiteY120" fmla="*/ 276727 h 3734916"/>
                <a:gd name="connsiteX121" fmla="*/ 611277 w 4738124"/>
                <a:gd name="connsiteY121" fmla="*/ 285404 h 3734916"/>
                <a:gd name="connsiteX122" fmla="*/ 1024462 w 4738124"/>
                <a:gd name="connsiteY122" fmla="*/ 640286 h 3734916"/>
                <a:gd name="connsiteX123" fmla="*/ 1031462 w 4738124"/>
                <a:gd name="connsiteY123" fmla="*/ 765064 h 3734916"/>
                <a:gd name="connsiteX124" fmla="*/ 1631899 w 4738124"/>
                <a:gd name="connsiteY124" fmla="*/ 771255 h 3734916"/>
                <a:gd name="connsiteX125" fmla="*/ 2216220 w 4738124"/>
                <a:gd name="connsiteY125" fmla="*/ 771255 h 3734916"/>
                <a:gd name="connsiteX126" fmla="*/ 2235956 w 4738124"/>
                <a:gd name="connsiteY126" fmla="*/ 746157 h 3734916"/>
                <a:gd name="connsiteX127" fmla="*/ 2235956 w 4738124"/>
                <a:gd name="connsiteY127" fmla="*/ 653479 h 3734916"/>
                <a:gd name="connsiteX128" fmla="*/ 2216220 w 4738124"/>
                <a:gd name="connsiteY128" fmla="*/ 628380 h 3734916"/>
                <a:gd name="connsiteX129" fmla="*/ 1628185 w 4738124"/>
                <a:gd name="connsiteY129" fmla="*/ 628380 h 3734916"/>
                <a:gd name="connsiteX130" fmla="*/ 1024462 w 4738124"/>
                <a:gd name="connsiteY130" fmla="*/ 640286 h 3734916"/>
                <a:gd name="connsiteX131" fmla="*/ 175336 w 4738124"/>
                <a:gd name="connsiteY131" fmla="*/ 724364 h 3734916"/>
                <a:gd name="connsiteX132" fmla="*/ 150676 w 4738124"/>
                <a:gd name="connsiteY132" fmla="*/ 753663 h 3734916"/>
                <a:gd name="connsiteX133" fmla="*/ 150676 w 4738124"/>
                <a:gd name="connsiteY133" fmla="*/ 1987160 h 3734916"/>
                <a:gd name="connsiteX134" fmla="*/ 150676 w 4738124"/>
                <a:gd name="connsiteY134" fmla="*/ 3220647 h 3734916"/>
                <a:gd name="connsiteX135" fmla="*/ 178518 w 4738124"/>
                <a:gd name="connsiteY135" fmla="*/ 3248489 h 3734916"/>
                <a:gd name="connsiteX136" fmla="*/ 206359 w 4738124"/>
                <a:gd name="connsiteY136" fmla="*/ 3276330 h 3734916"/>
                <a:gd name="connsiteX137" fmla="*/ 1119111 w 4738124"/>
                <a:gd name="connsiteY137" fmla="*/ 3276492 h 3734916"/>
                <a:gd name="connsiteX138" fmla="*/ 2120113 w 4738124"/>
                <a:gd name="connsiteY138" fmla="*/ 3285960 h 3734916"/>
                <a:gd name="connsiteX139" fmla="*/ 2456022 w 4738124"/>
                <a:gd name="connsiteY139" fmla="*/ 3405985 h 3734916"/>
                <a:gd name="connsiteX140" fmla="*/ 2700995 w 4738124"/>
                <a:gd name="connsiteY140" fmla="*/ 3528352 h 3734916"/>
                <a:gd name="connsiteX141" fmla="*/ 2731951 w 4738124"/>
                <a:gd name="connsiteY141" fmla="*/ 3535020 h 3734916"/>
                <a:gd name="connsiteX142" fmla="*/ 2731951 w 4738124"/>
                <a:gd name="connsiteY142" fmla="*/ 3405623 h 3734916"/>
                <a:gd name="connsiteX143" fmla="*/ 2731951 w 4738124"/>
                <a:gd name="connsiteY143" fmla="*/ 3276235 h 3734916"/>
                <a:gd name="connsiteX144" fmla="*/ 2667657 w 4738124"/>
                <a:gd name="connsiteY144" fmla="*/ 3228620 h 3734916"/>
                <a:gd name="connsiteX145" fmla="*/ 2175367 w 4738124"/>
                <a:gd name="connsiteY145" fmla="*/ 3029366 h 3734916"/>
                <a:gd name="connsiteX146" fmla="*/ 1362047 w 4738124"/>
                <a:gd name="connsiteY146" fmla="*/ 3019098 h 3734916"/>
                <a:gd name="connsiteX147" fmla="*/ 584245 w 4738124"/>
                <a:gd name="connsiteY147" fmla="*/ 3008525 h 3734916"/>
                <a:gd name="connsiteX148" fmla="*/ 440827 w 4738124"/>
                <a:gd name="connsiteY148" fmla="*/ 2893882 h 3734916"/>
                <a:gd name="connsiteX149" fmla="*/ 412614 w 4738124"/>
                <a:gd name="connsiteY149" fmla="*/ 2842943 h 3734916"/>
                <a:gd name="connsiteX150" fmla="*/ 410070 w 4738124"/>
                <a:gd name="connsiteY150" fmla="*/ 1768999 h 3734916"/>
                <a:gd name="connsiteX151" fmla="*/ 407527 w 4738124"/>
                <a:gd name="connsiteY151" fmla="*/ 695055 h 3734916"/>
                <a:gd name="connsiteX152" fmla="*/ 303762 w 4738124"/>
                <a:gd name="connsiteY152" fmla="*/ 695055 h 3734916"/>
                <a:gd name="connsiteX153" fmla="*/ 199997 w 4738124"/>
                <a:gd name="connsiteY153" fmla="*/ 695055 h 3734916"/>
                <a:gd name="connsiteX154" fmla="*/ 175336 w 4738124"/>
                <a:gd name="connsiteY154" fmla="*/ 724364 h 3734916"/>
                <a:gd name="connsiteX155" fmla="*/ 1021156 w 4738124"/>
                <a:gd name="connsiteY155" fmla="*/ 1222188 h 3734916"/>
                <a:gd name="connsiteX156" fmla="*/ 995229 w 4738124"/>
                <a:gd name="connsiteY156" fmla="*/ 1276080 h 3734916"/>
                <a:gd name="connsiteX157" fmla="*/ 1021156 w 4738124"/>
                <a:gd name="connsiteY157" fmla="*/ 1329973 h 3734916"/>
                <a:gd name="connsiteX158" fmla="*/ 1047093 w 4738124"/>
                <a:gd name="connsiteY158" fmla="*/ 1352280 h 3734916"/>
                <a:gd name="connsiteX159" fmla="*/ 1625784 w 4738124"/>
                <a:gd name="connsiteY159" fmla="*/ 1352280 h 3734916"/>
                <a:gd name="connsiteX160" fmla="*/ 2224583 w 4738124"/>
                <a:gd name="connsiteY160" fmla="*/ 1333554 h 3734916"/>
                <a:gd name="connsiteX161" fmla="*/ 2251063 w 4738124"/>
                <a:gd name="connsiteY161" fmla="*/ 1294749 h 3734916"/>
                <a:gd name="connsiteX162" fmla="*/ 2211743 w 4738124"/>
                <a:gd name="connsiteY162" fmla="*/ 1210644 h 3734916"/>
                <a:gd name="connsiteX163" fmla="*/ 1617612 w 4738124"/>
                <a:gd name="connsiteY163" fmla="*/ 1199880 h 3734916"/>
                <a:gd name="connsiteX164" fmla="*/ 1047093 w 4738124"/>
                <a:gd name="connsiteY164" fmla="*/ 1199880 h 3734916"/>
                <a:gd name="connsiteX165" fmla="*/ 1021156 w 4738124"/>
                <a:gd name="connsiteY165" fmla="*/ 1222188 h 3734916"/>
                <a:gd name="connsiteX166" fmla="*/ 4371423 w 4738124"/>
                <a:gd name="connsiteY166" fmla="*/ 1380874 h 3734916"/>
                <a:gd name="connsiteX167" fmla="*/ 4245588 w 4738124"/>
                <a:gd name="connsiteY167" fmla="*/ 1513224 h 3734916"/>
                <a:gd name="connsiteX168" fmla="*/ 4439803 w 4738124"/>
                <a:gd name="connsiteY168" fmla="*/ 1720764 h 3734916"/>
                <a:gd name="connsiteX169" fmla="*/ 4576458 w 4738124"/>
                <a:gd name="connsiteY169" fmla="*/ 1482792 h 3734916"/>
                <a:gd name="connsiteX170" fmla="*/ 4458615 w 4738124"/>
                <a:gd name="connsiteY170" fmla="*/ 1381427 h 3734916"/>
                <a:gd name="connsiteX171" fmla="*/ 4371423 w 4738124"/>
                <a:gd name="connsiteY171" fmla="*/ 1380874 h 3734916"/>
                <a:gd name="connsiteX172" fmla="*/ 1017451 w 4738124"/>
                <a:gd name="connsiteY172" fmla="*/ 1799955 h 3734916"/>
                <a:gd name="connsiteX173" fmla="*/ 1018470 w 4738124"/>
                <a:gd name="connsiteY173" fmla="*/ 1909493 h 3734916"/>
                <a:gd name="connsiteX174" fmla="*/ 1623374 w 4738124"/>
                <a:gd name="connsiteY174" fmla="*/ 1928543 h 3734916"/>
                <a:gd name="connsiteX175" fmla="*/ 2209724 w 4738124"/>
                <a:gd name="connsiteY175" fmla="*/ 1928543 h 3734916"/>
                <a:gd name="connsiteX176" fmla="*/ 2232708 w 4738124"/>
                <a:gd name="connsiteY176" fmla="*/ 1901816 h 3734916"/>
                <a:gd name="connsiteX177" fmla="*/ 2232317 w 4738124"/>
                <a:gd name="connsiteY177" fmla="*/ 1804289 h 3734916"/>
                <a:gd name="connsiteX178" fmla="*/ 2208943 w 4738124"/>
                <a:gd name="connsiteY178" fmla="*/ 1780905 h 3734916"/>
                <a:gd name="connsiteX179" fmla="*/ 1622717 w 4738124"/>
                <a:gd name="connsiteY179" fmla="*/ 1780905 h 3734916"/>
                <a:gd name="connsiteX180" fmla="*/ 1017451 w 4738124"/>
                <a:gd name="connsiteY180" fmla="*/ 1799955 h 3734916"/>
                <a:gd name="connsiteX181" fmla="*/ 3691576 w 4738124"/>
                <a:gd name="connsiteY181" fmla="*/ 2086362 h 3734916"/>
                <a:gd name="connsiteX182" fmla="*/ 3629854 w 4738124"/>
                <a:gd name="connsiteY182" fmla="*/ 2331717 h 3734916"/>
                <a:gd name="connsiteX183" fmla="*/ 3947036 w 4738124"/>
                <a:gd name="connsiteY183" fmla="*/ 2260518 h 3734916"/>
                <a:gd name="connsiteX184" fmla="*/ 3691576 w 4738124"/>
                <a:gd name="connsiteY184" fmla="*/ 2086362 h 3734916"/>
                <a:gd name="connsiteX185" fmla="*/ 1040930 w 4738124"/>
                <a:gd name="connsiteY185" fmla="*/ 2361473 h 3734916"/>
                <a:gd name="connsiteX186" fmla="*/ 1017527 w 4738124"/>
                <a:gd name="connsiteY186" fmla="*/ 2481069 h 3734916"/>
                <a:gd name="connsiteX187" fmla="*/ 1039825 w 4738124"/>
                <a:gd name="connsiteY187" fmla="*/ 2504805 h 3734916"/>
                <a:gd name="connsiteX188" fmla="*/ 1622898 w 4738124"/>
                <a:gd name="connsiteY188" fmla="*/ 2504805 h 3734916"/>
                <a:gd name="connsiteX189" fmla="*/ 2252025 w 4738124"/>
                <a:gd name="connsiteY189" fmla="*/ 2440893 h 3734916"/>
                <a:gd name="connsiteX190" fmla="*/ 2228974 w 4738124"/>
                <a:gd name="connsiteY190" fmla="*/ 2381361 h 3734916"/>
                <a:gd name="connsiteX191" fmla="*/ 2200018 w 4738124"/>
                <a:gd name="connsiteY191" fmla="*/ 2352405 h 3734916"/>
                <a:gd name="connsiteX192" fmla="*/ 1630166 w 4738124"/>
                <a:gd name="connsiteY192" fmla="*/ 2353005 h 3734916"/>
                <a:gd name="connsiteX193" fmla="*/ 1040930 w 4738124"/>
                <a:gd name="connsiteY193" fmla="*/ 2361473 h 3734916"/>
                <a:gd name="connsiteX194" fmla="*/ 4202459 w 4738124"/>
                <a:gd name="connsiteY194" fmla="*/ 3256452 h 3734916"/>
                <a:gd name="connsiteX195" fmla="*/ 4105351 w 4738124"/>
                <a:gd name="connsiteY195" fmla="*/ 3400727 h 3734916"/>
                <a:gd name="connsiteX196" fmla="*/ 4125316 w 4738124"/>
                <a:gd name="connsiteY196" fmla="*/ 3497529 h 3734916"/>
                <a:gd name="connsiteX197" fmla="*/ 4446451 w 4738124"/>
                <a:gd name="connsiteY197" fmla="*/ 3416148 h 3734916"/>
                <a:gd name="connsiteX198" fmla="*/ 4346439 w 4738124"/>
                <a:gd name="connsiteY198" fmla="*/ 3256233 h 3734916"/>
                <a:gd name="connsiteX199" fmla="*/ 4202459 w 4738124"/>
                <a:gd name="connsiteY199" fmla="*/ 3256452 h 373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4738124" h="3734916">
                  <a:moveTo>
                    <a:pt x="4154577" y="19561"/>
                  </a:moveTo>
                  <a:cubicBezTo>
                    <a:pt x="4085540" y="46107"/>
                    <a:pt x="4025627" y="102381"/>
                    <a:pt x="3990813" y="173371"/>
                  </a:cubicBezTo>
                  <a:cubicBezTo>
                    <a:pt x="3974697" y="206213"/>
                    <a:pt x="3959324" y="240589"/>
                    <a:pt x="3956637" y="249761"/>
                  </a:cubicBezTo>
                  <a:cubicBezTo>
                    <a:pt x="3952190" y="264935"/>
                    <a:pt x="3934254" y="266430"/>
                    <a:pt x="3756803" y="266430"/>
                  </a:cubicBezTo>
                  <a:cubicBezTo>
                    <a:pt x="3554740" y="266430"/>
                    <a:pt x="3525260" y="270907"/>
                    <a:pt x="3485903" y="307550"/>
                  </a:cubicBezTo>
                  <a:cubicBezTo>
                    <a:pt x="3434220" y="355660"/>
                    <a:pt x="3432391" y="366309"/>
                    <a:pt x="3427276" y="647430"/>
                  </a:cubicBezTo>
                  <a:lnTo>
                    <a:pt x="3422514" y="909368"/>
                  </a:lnTo>
                  <a:lnTo>
                    <a:pt x="3154823" y="911892"/>
                  </a:lnTo>
                  <a:lnTo>
                    <a:pt x="2887132" y="914426"/>
                  </a:lnTo>
                  <a:lnTo>
                    <a:pt x="2882084" y="797544"/>
                  </a:lnTo>
                  <a:cubicBezTo>
                    <a:pt x="2873664" y="602529"/>
                    <a:pt x="2810475" y="450272"/>
                    <a:pt x="2685488" y="323847"/>
                  </a:cubicBezTo>
                  <a:cubicBezTo>
                    <a:pt x="2582828" y="219996"/>
                    <a:pt x="2452240" y="154416"/>
                    <a:pt x="2306031" y="133271"/>
                  </a:cubicBezTo>
                  <a:cubicBezTo>
                    <a:pt x="2267912" y="127765"/>
                    <a:pt x="1911077" y="123850"/>
                    <a:pt x="1435904" y="123746"/>
                  </a:cubicBezTo>
                  <a:cubicBezTo>
                    <a:pt x="537953" y="123536"/>
                    <a:pt x="565452" y="121669"/>
                    <a:pt x="492319" y="187735"/>
                  </a:cubicBezTo>
                  <a:cubicBezTo>
                    <a:pt x="426149" y="247514"/>
                    <a:pt x="413757" y="282499"/>
                    <a:pt x="409585" y="421211"/>
                  </a:cubicBezTo>
                  <a:lnTo>
                    <a:pt x="405937" y="542655"/>
                  </a:lnTo>
                  <a:lnTo>
                    <a:pt x="293684" y="542655"/>
                  </a:lnTo>
                  <a:cubicBezTo>
                    <a:pt x="189433" y="542655"/>
                    <a:pt x="177784" y="544551"/>
                    <a:pt x="130331" y="569201"/>
                  </a:cubicBezTo>
                  <a:cubicBezTo>
                    <a:pt x="74047" y="598434"/>
                    <a:pt x="24794" y="660527"/>
                    <a:pt x="7792" y="723668"/>
                  </a:cubicBezTo>
                  <a:cubicBezTo>
                    <a:pt x="1257" y="747938"/>
                    <a:pt x="-1162" y="1174734"/>
                    <a:pt x="514" y="2006276"/>
                  </a:cubicBezTo>
                  <a:lnTo>
                    <a:pt x="3039" y="3252518"/>
                  </a:lnTo>
                  <a:lnTo>
                    <a:pt x="30766" y="3302562"/>
                  </a:lnTo>
                  <a:cubicBezTo>
                    <a:pt x="57198" y="3350263"/>
                    <a:pt x="88678" y="3381067"/>
                    <a:pt x="141151" y="3410576"/>
                  </a:cubicBezTo>
                  <a:cubicBezTo>
                    <a:pt x="161011" y="3421748"/>
                    <a:pt x="329213" y="3424825"/>
                    <a:pt x="1155564" y="3429159"/>
                  </a:cubicBezTo>
                  <a:cubicBezTo>
                    <a:pt x="2232613" y="3434807"/>
                    <a:pt x="2173586" y="3431750"/>
                    <a:pt x="2295335" y="3488271"/>
                  </a:cubicBezTo>
                  <a:cubicBezTo>
                    <a:pt x="2323310" y="3501254"/>
                    <a:pt x="2392375" y="3540049"/>
                    <a:pt x="2448830" y="3574491"/>
                  </a:cubicBezTo>
                  <a:cubicBezTo>
                    <a:pt x="2571922" y="3649567"/>
                    <a:pt x="2627881" y="3671656"/>
                    <a:pt x="2730703" y="3685734"/>
                  </a:cubicBezTo>
                  <a:cubicBezTo>
                    <a:pt x="2818753" y="3697792"/>
                    <a:pt x="2851138" y="3689096"/>
                    <a:pt x="2872026" y="3647805"/>
                  </a:cubicBezTo>
                  <a:cubicBezTo>
                    <a:pt x="2881160" y="3629746"/>
                    <a:pt x="2884104" y="3526809"/>
                    <a:pt x="2884208" y="3221409"/>
                  </a:cubicBezTo>
                  <a:lnTo>
                    <a:pt x="2884351" y="2818835"/>
                  </a:lnTo>
                  <a:lnTo>
                    <a:pt x="3153432" y="2821359"/>
                  </a:lnTo>
                  <a:lnTo>
                    <a:pt x="3422514" y="2823893"/>
                  </a:lnTo>
                  <a:lnTo>
                    <a:pt x="3427276" y="3085830"/>
                  </a:lnTo>
                  <a:cubicBezTo>
                    <a:pt x="3432391" y="3366951"/>
                    <a:pt x="3434220" y="3377600"/>
                    <a:pt x="3485903" y="3425711"/>
                  </a:cubicBezTo>
                  <a:cubicBezTo>
                    <a:pt x="3525260" y="3462354"/>
                    <a:pt x="3554740" y="3466830"/>
                    <a:pt x="3756803" y="3466830"/>
                  </a:cubicBezTo>
                  <a:cubicBezTo>
                    <a:pt x="3934130" y="3466830"/>
                    <a:pt x="3952218" y="3468335"/>
                    <a:pt x="3956961" y="3483499"/>
                  </a:cubicBezTo>
                  <a:cubicBezTo>
                    <a:pt x="3990461" y="3590665"/>
                    <a:pt x="4068480" y="3680943"/>
                    <a:pt x="4155853" y="3713633"/>
                  </a:cubicBezTo>
                  <a:cubicBezTo>
                    <a:pt x="4276011" y="3758591"/>
                    <a:pt x="4412333" y="3730911"/>
                    <a:pt x="4499010" y="3643957"/>
                  </a:cubicBezTo>
                  <a:cubicBezTo>
                    <a:pt x="4572829" y="3569919"/>
                    <a:pt x="4594089" y="3518589"/>
                    <a:pt x="4594089" y="3414443"/>
                  </a:cubicBezTo>
                  <a:cubicBezTo>
                    <a:pt x="4594089" y="3341986"/>
                    <a:pt x="4590269" y="3320612"/>
                    <a:pt x="4569381" y="3276330"/>
                  </a:cubicBezTo>
                  <a:cubicBezTo>
                    <a:pt x="4538091" y="3210008"/>
                    <a:pt x="4479036" y="3151029"/>
                    <a:pt x="4409913" y="3117082"/>
                  </a:cubicBezTo>
                  <a:cubicBezTo>
                    <a:pt x="4363460" y="3094269"/>
                    <a:pt x="4344715" y="3090640"/>
                    <a:pt x="4275001" y="3090974"/>
                  </a:cubicBezTo>
                  <a:cubicBezTo>
                    <a:pt x="4206583" y="3091288"/>
                    <a:pt x="4185647" y="3095413"/>
                    <a:pt x="4139841" y="3117587"/>
                  </a:cubicBezTo>
                  <a:cubicBezTo>
                    <a:pt x="4078291" y="3147381"/>
                    <a:pt x="3996976" y="3229810"/>
                    <a:pt x="3978374" y="3281245"/>
                  </a:cubicBezTo>
                  <a:lnTo>
                    <a:pt x="3966372" y="3314430"/>
                  </a:lnTo>
                  <a:lnTo>
                    <a:pt x="3773024" y="3314430"/>
                  </a:lnTo>
                  <a:lnTo>
                    <a:pt x="3579676" y="3314430"/>
                  </a:lnTo>
                  <a:lnTo>
                    <a:pt x="3579619" y="3073924"/>
                  </a:lnTo>
                  <a:cubicBezTo>
                    <a:pt x="3579590" y="2937879"/>
                    <a:pt x="3575295" y="2818035"/>
                    <a:pt x="3569732" y="2797994"/>
                  </a:cubicBezTo>
                  <a:cubicBezTo>
                    <a:pt x="3556569" y="2750617"/>
                    <a:pt x="3517506" y="2705973"/>
                    <a:pt x="3470529" y="2684637"/>
                  </a:cubicBezTo>
                  <a:cubicBezTo>
                    <a:pt x="3436087" y="2668988"/>
                    <a:pt x="3403264" y="2667130"/>
                    <a:pt x="3158195" y="2666940"/>
                  </a:cubicBezTo>
                  <a:lnTo>
                    <a:pt x="2884351" y="2666730"/>
                  </a:lnTo>
                  <a:lnTo>
                    <a:pt x="2884351" y="2490518"/>
                  </a:lnTo>
                  <a:lnTo>
                    <a:pt x="2884351" y="2314305"/>
                  </a:lnTo>
                  <a:lnTo>
                    <a:pt x="3169406" y="2314305"/>
                  </a:lnTo>
                  <a:lnTo>
                    <a:pt x="3454451" y="2314305"/>
                  </a:lnTo>
                  <a:lnTo>
                    <a:pt x="3478111" y="2365978"/>
                  </a:lnTo>
                  <a:cubicBezTo>
                    <a:pt x="3510001" y="2435625"/>
                    <a:pt x="3570370" y="2498833"/>
                    <a:pt x="3635464" y="2530713"/>
                  </a:cubicBezTo>
                  <a:cubicBezTo>
                    <a:pt x="3682308" y="2553649"/>
                    <a:pt x="3700225" y="2556983"/>
                    <a:pt x="3774939" y="2556688"/>
                  </a:cubicBezTo>
                  <a:cubicBezTo>
                    <a:pt x="3877694" y="2556269"/>
                    <a:pt x="3927443" y="2537266"/>
                    <a:pt x="3997624" y="2471620"/>
                  </a:cubicBezTo>
                  <a:cubicBezTo>
                    <a:pt x="4132965" y="2345024"/>
                    <a:pt x="4132783" y="2131016"/>
                    <a:pt x="3997233" y="2004219"/>
                  </a:cubicBezTo>
                  <a:cubicBezTo>
                    <a:pt x="3926120" y="1937706"/>
                    <a:pt x="3877609" y="1919122"/>
                    <a:pt x="3774939" y="1919065"/>
                  </a:cubicBezTo>
                  <a:cubicBezTo>
                    <a:pt x="3700491" y="1919027"/>
                    <a:pt x="3682146" y="1922485"/>
                    <a:pt x="3635474" y="1945402"/>
                  </a:cubicBezTo>
                  <a:cubicBezTo>
                    <a:pt x="3570361" y="1977387"/>
                    <a:pt x="3509972" y="2040633"/>
                    <a:pt x="3478111" y="2110232"/>
                  </a:cubicBezTo>
                  <a:lnTo>
                    <a:pt x="3454451" y="2161905"/>
                  </a:lnTo>
                  <a:lnTo>
                    <a:pt x="3169406" y="2161905"/>
                  </a:lnTo>
                  <a:lnTo>
                    <a:pt x="2884351" y="2161905"/>
                  </a:lnTo>
                  <a:lnTo>
                    <a:pt x="2884351" y="1895205"/>
                  </a:lnTo>
                  <a:lnTo>
                    <a:pt x="2884351" y="1628505"/>
                  </a:lnTo>
                  <a:lnTo>
                    <a:pt x="3492922" y="1628505"/>
                  </a:lnTo>
                  <a:lnTo>
                    <a:pt x="4101484" y="1628505"/>
                  </a:lnTo>
                  <a:lnTo>
                    <a:pt x="4107952" y="1654699"/>
                  </a:lnTo>
                  <a:cubicBezTo>
                    <a:pt x="4118029" y="1695466"/>
                    <a:pt x="4168455" y="1768370"/>
                    <a:pt x="4208545" y="1800127"/>
                  </a:cubicBezTo>
                  <a:cubicBezTo>
                    <a:pt x="4273335" y="1851447"/>
                    <a:pt x="4328532" y="1870545"/>
                    <a:pt x="4413314" y="1870993"/>
                  </a:cubicBezTo>
                  <a:cubicBezTo>
                    <a:pt x="4480760" y="1871345"/>
                    <a:pt x="4497105" y="1867754"/>
                    <a:pt x="4552779" y="1840341"/>
                  </a:cubicBezTo>
                  <a:cubicBezTo>
                    <a:pt x="4626340" y="1804127"/>
                    <a:pt x="4676766" y="1752359"/>
                    <a:pt x="4711599" y="1677273"/>
                  </a:cubicBezTo>
                  <a:cubicBezTo>
                    <a:pt x="4747089" y="1600749"/>
                    <a:pt x="4746956" y="1494041"/>
                    <a:pt x="4711265" y="1417088"/>
                  </a:cubicBezTo>
                  <a:cubicBezTo>
                    <a:pt x="4680661" y="1351109"/>
                    <a:pt x="4619387" y="1287853"/>
                    <a:pt x="4555741" y="1256535"/>
                  </a:cubicBezTo>
                  <a:cubicBezTo>
                    <a:pt x="4514993" y="1236475"/>
                    <a:pt x="4495038" y="1233237"/>
                    <a:pt x="4413114" y="1233323"/>
                  </a:cubicBezTo>
                  <a:cubicBezTo>
                    <a:pt x="4328446" y="1233408"/>
                    <a:pt x="4312568" y="1236237"/>
                    <a:pt x="4270239" y="1258716"/>
                  </a:cubicBezTo>
                  <a:cubicBezTo>
                    <a:pt x="4193181" y="1299626"/>
                    <a:pt x="4103551" y="1408640"/>
                    <a:pt x="4103551" y="1461437"/>
                  </a:cubicBezTo>
                  <a:cubicBezTo>
                    <a:pt x="4103551" y="1474495"/>
                    <a:pt x="4036476" y="1476105"/>
                    <a:pt x="3493951" y="1476105"/>
                  </a:cubicBezTo>
                  <a:lnTo>
                    <a:pt x="2884351" y="1476105"/>
                  </a:lnTo>
                  <a:lnTo>
                    <a:pt x="2884351" y="1271318"/>
                  </a:lnTo>
                  <a:lnTo>
                    <a:pt x="2884351" y="1066530"/>
                  </a:lnTo>
                  <a:lnTo>
                    <a:pt x="3158195" y="1066321"/>
                  </a:lnTo>
                  <a:cubicBezTo>
                    <a:pt x="3403264" y="1066130"/>
                    <a:pt x="3436087" y="1064273"/>
                    <a:pt x="3470529" y="1048623"/>
                  </a:cubicBezTo>
                  <a:cubicBezTo>
                    <a:pt x="3517506" y="1027287"/>
                    <a:pt x="3556569" y="982643"/>
                    <a:pt x="3569732" y="935266"/>
                  </a:cubicBezTo>
                  <a:cubicBezTo>
                    <a:pt x="3575295" y="915245"/>
                    <a:pt x="3579590" y="795696"/>
                    <a:pt x="3579619" y="660356"/>
                  </a:cubicBezTo>
                  <a:cubicBezTo>
                    <a:pt x="3579667" y="450796"/>
                    <a:pt x="3581562" y="420145"/>
                    <a:pt x="3594745" y="415087"/>
                  </a:cubicBezTo>
                  <a:cubicBezTo>
                    <a:pt x="3603031" y="411906"/>
                    <a:pt x="3688556" y="409305"/>
                    <a:pt x="3784797" y="409305"/>
                  </a:cubicBezTo>
                  <a:lnTo>
                    <a:pt x="3959781" y="409305"/>
                  </a:lnTo>
                  <a:lnTo>
                    <a:pt x="3978602" y="451853"/>
                  </a:lnTo>
                  <a:cubicBezTo>
                    <a:pt x="4005301" y="512204"/>
                    <a:pt x="4077634" y="585546"/>
                    <a:pt x="4140451" y="615960"/>
                  </a:cubicBezTo>
                  <a:cubicBezTo>
                    <a:pt x="4185904" y="637981"/>
                    <a:pt x="4206326" y="641915"/>
                    <a:pt x="4275001" y="641915"/>
                  </a:cubicBezTo>
                  <a:cubicBezTo>
                    <a:pt x="4343286" y="641915"/>
                    <a:pt x="4364184" y="637934"/>
                    <a:pt x="4408475" y="616474"/>
                  </a:cubicBezTo>
                  <a:cubicBezTo>
                    <a:pt x="4476750" y="583394"/>
                    <a:pt x="4538187" y="522424"/>
                    <a:pt x="4569248" y="456930"/>
                  </a:cubicBezTo>
                  <a:cubicBezTo>
                    <a:pt x="4590298" y="412534"/>
                    <a:pt x="4594089" y="391465"/>
                    <a:pt x="4594089" y="318818"/>
                  </a:cubicBezTo>
                  <a:cubicBezTo>
                    <a:pt x="4594089" y="247142"/>
                    <a:pt x="4590260" y="225282"/>
                    <a:pt x="4570743" y="185468"/>
                  </a:cubicBezTo>
                  <a:cubicBezTo>
                    <a:pt x="4536415" y="115421"/>
                    <a:pt x="4461777" y="44936"/>
                    <a:pt x="4395788" y="20247"/>
                  </a:cubicBezTo>
                  <a:cubicBezTo>
                    <a:pt x="4324331" y="-6490"/>
                    <a:pt x="4223071" y="-6775"/>
                    <a:pt x="4154577" y="19561"/>
                  </a:cubicBezTo>
                  <a:moveTo>
                    <a:pt x="4240311" y="152073"/>
                  </a:moveTo>
                  <a:cubicBezTo>
                    <a:pt x="4192000" y="162979"/>
                    <a:pt x="4147290" y="195974"/>
                    <a:pt x="4123535" y="238227"/>
                  </a:cubicBezTo>
                  <a:cubicBezTo>
                    <a:pt x="4092493" y="293472"/>
                    <a:pt x="4098008" y="373463"/>
                    <a:pt x="4136327" y="423698"/>
                  </a:cubicBezTo>
                  <a:cubicBezTo>
                    <a:pt x="4186333" y="489268"/>
                    <a:pt x="4272525" y="511147"/>
                    <a:pt x="4346439" y="477028"/>
                  </a:cubicBezTo>
                  <a:cubicBezTo>
                    <a:pt x="4415419" y="445195"/>
                    <a:pt x="4446451" y="395427"/>
                    <a:pt x="4446451" y="316656"/>
                  </a:cubicBezTo>
                  <a:cubicBezTo>
                    <a:pt x="4446451" y="211709"/>
                    <a:pt x="4342772" y="128927"/>
                    <a:pt x="4240311" y="152073"/>
                  </a:cubicBezTo>
                  <a:moveTo>
                    <a:pt x="611277" y="285404"/>
                  </a:moveTo>
                  <a:cubicBezTo>
                    <a:pt x="600047" y="289928"/>
                    <a:pt x="583978" y="303473"/>
                    <a:pt x="575558" y="315493"/>
                  </a:cubicBezTo>
                  <a:cubicBezTo>
                    <a:pt x="561689" y="335286"/>
                    <a:pt x="560251" y="453587"/>
                    <a:pt x="560251" y="1574203"/>
                  </a:cubicBezTo>
                  <a:lnTo>
                    <a:pt x="560251" y="2811072"/>
                  </a:lnTo>
                  <a:lnTo>
                    <a:pt x="588093" y="2838914"/>
                  </a:lnTo>
                  <a:lnTo>
                    <a:pt x="615934" y="2866755"/>
                  </a:lnTo>
                  <a:lnTo>
                    <a:pt x="1360780" y="2866755"/>
                  </a:lnTo>
                  <a:cubicBezTo>
                    <a:pt x="2182444" y="2866755"/>
                    <a:pt x="2220506" y="2868917"/>
                    <a:pt x="2398262" y="2925763"/>
                  </a:cubicBezTo>
                  <a:cubicBezTo>
                    <a:pt x="2484635" y="2953385"/>
                    <a:pt x="2634206" y="3023318"/>
                    <a:pt x="2700995" y="3067314"/>
                  </a:cubicBezTo>
                  <a:lnTo>
                    <a:pt x="2731951" y="3087697"/>
                  </a:lnTo>
                  <a:lnTo>
                    <a:pt x="2731789" y="1922332"/>
                  </a:lnTo>
                  <a:cubicBezTo>
                    <a:pt x="2731608" y="648592"/>
                    <a:pt x="2733237" y="688359"/>
                    <a:pt x="2676135" y="566325"/>
                  </a:cubicBezTo>
                  <a:cubicBezTo>
                    <a:pt x="2637320" y="483381"/>
                    <a:pt x="2540023" y="382826"/>
                    <a:pt x="2455717" y="338525"/>
                  </a:cubicBezTo>
                  <a:cubicBezTo>
                    <a:pt x="2335444" y="275317"/>
                    <a:pt x="2350427" y="276241"/>
                    <a:pt x="1446076" y="276727"/>
                  </a:cubicBezTo>
                  <a:cubicBezTo>
                    <a:pt x="998163" y="276965"/>
                    <a:pt x="622507" y="280870"/>
                    <a:pt x="611277" y="285404"/>
                  </a:cubicBezTo>
                  <a:moveTo>
                    <a:pt x="1024462" y="640286"/>
                  </a:moveTo>
                  <a:cubicBezTo>
                    <a:pt x="985819" y="669633"/>
                    <a:pt x="990286" y="749262"/>
                    <a:pt x="1031462" y="765064"/>
                  </a:cubicBezTo>
                  <a:cubicBezTo>
                    <a:pt x="1040330" y="768474"/>
                    <a:pt x="1310526" y="771255"/>
                    <a:pt x="1631899" y="771255"/>
                  </a:cubicBezTo>
                  <a:lnTo>
                    <a:pt x="2216220" y="771255"/>
                  </a:lnTo>
                  <a:lnTo>
                    <a:pt x="2235956" y="746157"/>
                  </a:lnTo>
                  <a:cubicBezTo>
                    <a:pt x="2261007" y="714315"/>
                    <a:pt x="2261007" y="685321"/>
                    <a:pt x="2235956" y="653479"/>
                  </a:cubicBezTo>
                  <a:lnTo>
                    <a:pt x="2216220" y="628380"/>
                  </a:lnTo>
                  <a:lnTo>
                    <a:pt x="1628185" y="628380"/>
                  </a:lnTo>
                  <a:cubicBezTo>
                    <a:pt x="1172461" y="628380"/>
                    <a:pt x="1036615" y="631057"/>
                    <a:pt x="1024462" y="640286"/>
                  </a:cubicBezTo>
                  <a:moveTo>
                    <a:pt x="175336" y="724364"/>
                  </a:moveTo>
                  <a:lnTo>
                    <a:pt x="150676" y="753663"/>
                  </a:lnTo>
                  <a:lnTo>
                    <a:pt x="150676" y="1987160"/>
                  </a:lnTo>
                  <a:lnTo>
                    <a:pt x="150676" y="3220647"/>
                  </a:lnTo>
                  <a:lnTo>
                    <a:pt x="178518" y="3248489"/>
                  </a:lnTo>
                  <a:lnTo>
                    <a:pt x="206359" y="3276330"/>
                  </a:lnTo>
                  <a:lnTo>
                    <a:pt x="1119111" y="3276492"/>
                  </a:lnTo>
                  <a:cubicBezTo>
                    <a:pt x="1644758" y="3276588"/>
                    <a:pt x="2069287" y="3280607"/>
                    <a:pt x="2120113" y="3285960"/>
                  </a:cubicBezTo>
                  <a:cubicBezTo>
                    <a:pt x="2242423" y="3298848"/>
                    <a:pt x="2338731" y="3333252"/>
                    <a:pt x="2456022" y="3405985"/>
                  </a:cubicBezTo>
                  <a:cubicBezTo>
                    <a:pt x="2566673" y="3474603"/>
                    <a:pt x="2654065" y="3518256"/>
                    <a:pt x="2700995" y="3528352"/>
                  </a:cubicBezTo>
                  <a:lnTo>
                    <a:pt x="2731951" y="3535020"/>
                  </a:lnTo>
                  <a:lnTo>
                    <a:pt x="2731951" y="3405623"/>
                  </a:lnTo>
                  <a:lnTo>
                    <a:pt x="2731951" y="3276235"/>
                  </a:lnTo>
                  <a:lnTo>
                    <a:pt x="2667657" y="3228620"/>
                  </a:lnTo>
                  <a:cubicBezTo>
                    <a:pt x="2535450" y="3130703"/>
                    <a:pt x="2342522" y="3052617"/>
                    <a:pt x="2175367" y="3029366"/>
                  </a:cubicBezTo>
                  <a:cubicBezTo>
                    <a:pt x="2128285" y="3022823"/>
                    <a:pt x="1836306" y="3019136"/>
                    <a:pt x="1362047" y="3019098"/>
                  </a:cubicBezTo>
                  <a:cubicBezTo>
                    <a:pt x="851240" y="3019070"/>
                    <a:pt x="610419" y="3015793"/>
                    <a:pt x="584245" y="3008525"/>
                  </a:cubicBezTo>
                  <a:cubicBezTo>
                    <a:pt x="524399" y="2991904"/>
                    <a:pt x="471869" y="2949909"/>
                    <a:pt x="440827" y="2893882"/>
                  </a:cubicBezTo>
                  <a:lnTo>
                    <a:pt x="412614" y="2842943"/>
                  </a:lnTo>
                  <a:lnTo>
                    <a:pt x="410070" y="1768999"/>
                  </a:lnTo>
                  <a:lnTo>
                    <a:pt x="407527" y="695055"/>
                  </a:lnTo>
                  <a:lnTo>
                    <a:pt x="303762" y="695055"/>
                  </a:lnTo>
                  <a:lnTo>
                    <a:pt x="199997" y="695055"/>
                  </a:lnTo>
                  <a:lnTo>
                    <a:pt x="175336" y="724364"/>
                  </a:lnTo>
                  <a:moveTo>
                    <a:pt x="1021156" y="1222188"/>
                  </a:moveTo>
                  <a:cubicBezTo>
                    <a:pt x="1002630" y="1238123"/>
                    <a:pt x="995229" y="1253506"/>
                    <a:pt x="995229" y="1276080"/>
                  </a:cubicBezTo>
                  <a:cubicBezTo>
                    <a:pt x="995229" y="1298654"/>
                    <a:pt x="1002630" y="1314037"/>
                    <a:pt x="1021156" y="1329973"/>
                  </a:cubicBezTo>
                  <a:lnTo>
                    <a:pt x="1047093" y="1352280"/>
                  </a:lnTo>
                  <a:lnTo>
                    <a:pt x="1625784" y="1352280"/>
                  </a:lnTo>
                  <a:cubicBezTo>
                    <a:pt x="2187997" y="1352280"/>
                    <a:pt x="2205057" y="1351747"/>
                    <a:pt x="2224583" y="1333554"/>
                  </a:cubicBezTo>
                  <a:cubicBezTo>
                    <a:pt x="2235642" y="1323248"/>
                    <a:pt x="2247557" y="1305789"/>
                    <a:pt x="2251063" y="1294749"/>
                  </a:cubicBezTo>
                  <a:cubicBezTo>
                    <a:pt x="2259987" y="1266612"/>
                    <a:pt x="2239804" y="1223426"/>
                    <a:pt x="2211743" y="1210644"/>
                  </a:cubicBezTo>
                  <a:cubicBezTo>
                    <a:pt x="2195036" y="1203024"/>
                    <a:pt x="2021339" y="1199880"/>
                    <a:pt x="1617612" y="1199880"/>
                  </a:cubicBezTo>
                  <a:lnTo>
                    <a:pt x="1047093" y="1199880"/>
                  </a:lnTo>
                  <a:lnTo>
                    <a:pt x="1021156" y="1222188"/>
                  </a:lnTo>
                  <a:moveTo>
                    <a:pt x="4371423" y="1380874"/>
                  </a:moveTo>
                  <a:cubicBezTo>
                    <a:pt x="4309244" y="1395552"/>
                    <a:pt x="4260504" y="1446816"/>
                    <a:pt x="4245588" y="1513224"/>
                  </a:cubicBezTo>
                  <a:cubicBezTo>
                    <a:pt x="4219871" y="1627696"/>
                    <a:pt x="4321779" y="1736595"/>
                    <a:pt x="4439803" y="1720764"/>
                  </a:cubicBezTo>
                  <a:cubicBezTo>
                    <a:pt x="4547683" y="1706296"/>
                    <a:pt x="4618397" y="1583157"/>
                    <a:pt x="4576458" y="1482792"/>
                  </a:cubicBezTo>
                  <a:cubicBezTo>
                    <a:pt x="4559446" y="1442082"/>
                    <a:pt x="4503392" y="1393857"/>
                    <a:pt x="4458615" y="1381427"/>
                  </a:cubicBezTo>
                  <a:cubicBezTo>
                    <a:pt x="4418391" y="1370254"/>
                    <a:pt x="4416448" y="1370244"/>
                    <a:pt x="4371423" y="1380874"/>
                  </a:cubicBezTo>
                  <a:moveTo>
                    <a:pt x="1017451" y="1799955"/>
                  </a:moveTo>
                  <a:cubicBezTo>
                    <a:pt x="988486" y="1828921"/>
                    <a:pt x="988952" y="1879203"/>
                    <a:pt x="1018470" y="1909493"/>
                  </a:cubicBezTo>
                  <a:cubicBezTo>
                    <a:pt x="1036634" y="1928133"/>
                    <a:pt x="1049560" y="1928543"/>
                    <a:pt x="1623374" y="1928543"/>
                  </a:cubicBezTo>
                  <a:lnTo>
                    <a:pt x="2209724" y="1928543"/>
                  </a:lnTo>
                  <a:lnTo>
                    <a:pt x="2232708" y="1901816"/>
                  </a:lnTo>
                  <a:cubicBezTo>
                    <a:pt x="2262064" y="1867687"/>
                    <a:pt x="2261931" y="1833893"/>
                    <a:pt x="2232317" y="1804289"/>
                  </a:cubicBezTo>
                  <a:lnTo>
                    <a:pt x="2208943" y="1780905"/>
                  </a:lnTo>
                  <a:lnTo>
                    <a:pt x="1622717" y="1780905"/>
                  </a:lnTo>
                  <a:cubicBezTo>
                    <a:pt x="1049198" y="1780905"/>
                    <a:pt x="1036092" y="1781315"/>
                    <a:pt x="1017451" y="1799955"/>
                  </a:cubicBezTo>
                  <a:moveTo>
                    <a:pt x="3691576" y="2086362"/>
                  </a:moveTo>
                  <a:cubicBezTo>
                    <a:pt x="3605584" y="2131759"/>
                    <a:pt x="3575819" y="2250069"/>
                    <a:pt x="3629854" y="2331717"/>
                  </a:cubicBezTo>
                  <a:cubicBezTo>
                    <a:pt x="3717541" y="2464229"/>
                    <a:pt x="3922109" y="2418299"/>
                    <a:pt x="3947036" y="2260518"/>
                  </a:cubicBezTo>
                  <a:cubicBezTo>
                    <a:pt x="3968563" y="2124224"/>
                    <a:pt x="3816382" y="2020478"/>
                    <a:pt x="3691576" y="2086362"/>
                  </a:cubicBezTo>
                  <a:moveTo>
                    <a:pt x="1040930" y="2361473"/>
                  </a:moveTo>
                  <a:cubicBezTo>
                    <a:pt x="991581" y="2381476"/>
                    <a:pt x="979923" y="2441045"/>
                    <a:pt x="1017527" y="2481069"/>
                  </a:cubicBezTo>
                  <a:lnTo>
                    <a:pt x="1039825" y="2504805"/>
                  </a:lnTo>
                  <a:lnTo>
                    <a:pt x="1622898" y="2504805"/>
                  </a:lnTo>
                  <a:cubicBezTo>
                    <a:pt x="2271579" y="2504805"/>
                    <a:pt x="2239042" y="2508110"/>
                    <a:pt x="2252025" y="2440893"/>
                  </a:cubicBezTo>
                  <a:cubicBezTo>
                    <a:pt x="2256968" y="2415308"/>
                    <a:pt x="2253206" y="2405593"/>
                    <a:pt x="2228974" y="2381361"/>
                  </a:cubicBezTo>
                  <a:lnTo>
                    <a:pt x="2200018" y="2352405"/>
                  </a:lnTo>
                  <a:lnTo>
                    <a:pt x="1630166" y="2353005"/>
                  </a:lnTo>
                  <a:cubicBezTo>
                    <a:pt x="1316746" y="2353339"/>
                    <a:pt x="1051589" y="2357149"/>
                    <a:pt x="1040930" y="2361473"/>
                  </a:cubicBezTo>
                  <a:moveTo>
                    <a:pt x="4202459" y="3256452"/>
                  </a:moveTo>
                  <a:cubicBezTo>
                    <a:pt x="4143661" y="3283150"/>
                    <a:pt x="4110266" y="3332766"/>
                    <a:pt x="4105351" y="3400727"/>
                  </a:cubicBezTo>
                  <a:cubicBezTo>
                    <a:pt x="4101961" y="3447695"/>
                    <a:pt x="4105132" y="3463087"/>
                    <a:pt x="4125316" y="3497529"/>
                  </a:cubicBezTo>
                  <a:cubicBezTo>
                    <a:pt x="4212527" y="3646348"/>
                    <a:pt x="4446451" y="3587074"/>
                    <a:pt x="4446451" y="3416148"/>
                  </a:cubicBezTo>
                  <a:cubicBezTo>
                    <a:pt x="4446451" y="3337852"/>
                    <a:pt x="4415276" y="3288008"/>
                    <a:pt x="4346439" y="3256233"/>
                  </a:cubicBezTo>
                  <a:cubicBezTo>
                    <a:pt x="4297937" y="3233849"/>
                    <a:pt x="4252075" y="3233915"/>
                    <a:pt x="4202459" y="3256452"/>
                  </a:cubicBezTo>
                </a:path>
              </a:pathLst>
            </a:custGeom>
            <a:solidFill>
              <a:srgbClr val="0079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ClrTx/>
                <a:buFontTx/>
                <a:buNone/>
              </a:pPr>
              <a:endParaRPr lang="ru-RU" sz="28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5" name="Picture 2" descr="Picture background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024" y="2800370"/>
              <a:ext cx="695114" cy="240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Picture background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12836" y="2784810"/>
              <a:ext cx="655262" cy="289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Группа 1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B766A5D7-2063-E797-EA64-3E0D4FD216A4}"/>
                </a:ext>
              </a:extLst>
            </p:cNvPr>
            <p:cNvGrpSpPr/>
            <p:nvPr/>
          </p:nvGrpSpPr>
          <p:grpSpPr>
            <a:xfrm>
              <a:off x="6977702" y="4410768"/>
              <a:ext cx="335881" cy="344562"/>
              <a:chOff x="382320" y="3918600"/>
              <a:chExt cx="362160" cy="371520"/>
            </a:xfrm>
            <a:solidFill>
              <a:srgbClr val="0079C2"/>
            </a:solidFill>
          </p:grpSpPr>
          <p:sp>
            <p:nvSpPr>
              <p:cNvPr id="33" name="Freeform 220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0ED4B140-F55A-295D-4345-73CA59336F5F}"/>
                  </a:ext>
                </a:extLst>
              </p:cNvPr>
              <p:cNvSpPr/>
              <p:nvPr/>
            </p:nvSpPr>
            <p:spPr>
              <a:xfrm>
                <a:off x="382320" y="3918600"/>
                <a:ext cx="362160" cy="371520"/>
              </a:xfrm>
              <a:custGeom>
                <a:avLst/>
                <a:gdLst>
                  <a:gd name="textAreaLeft" fmla="*/ 0 w 362160"/>
                  <a:gd name="textAreaRight" fmla="*/ 362520 w 362160"/>
                  <a:gd name="textAreaTop" fmla="*/ 0 h 371520"/>
                  <a:gd name="textAreaBottom" fmla="*/ 371880 h 371520"/>
                </a:gdLst>
                <a:ahLst/>
                <a:cxnLst/>
                <a:rect l="textAreaLeft" t="textAreaTop" r="textAreaRight" b="textAreaBottom"/>
                <a:pathLst>
                  <a:path w="1488" h="1488">
                    <a:moveTo>
                      <a:pt x="1488" y="600"/>
                    </a:moveTo>
                    <a:cubicBezTo>
                      <a:pt x="1488" y="72"/>
                      <a:pt x="1488" y="72"/>
                      <a:pt x="1488" y="72"/>
                    </a:cubicBezTo>
                    <a:cubicBezTo>
                      <a:pt x="1488" y="32"/>
                      <a:pt x="1456" y="0"/>
                      <a:pt x="1416" y="0"/>
                    </a:cubicBezTo>
                    <a:cubicBezTo>
                      <a:pt x="504" y="0"/>
                      <a:pt x="504" y="0"/>
                      <a:pt x="504" y="0"/>
                    </a:cubicBezTo>
                    <a:cubicBezTo>
                      <a:pt x="464" y="0"/>
                      <a:pt x="432" y="32"/>
                      <a:pt x="432" y="72"/>
                    </a:cubicBezTo>
                    <a:cubicBezTo>
                      <a:pt x="432" y="193"/>
                      <a:pt x="432" y="193"/>
                      <a:pt x="432" y="193"/>
                    </a:cubicBezTo>
                    <a:cubicBezTo>
                      <a:pt x="424" y="192"/>
                      <a:pt x="416" y="192"/>
                      <a:pt x="408" y="192"/>
                    </a:cubicBezTo>
                    <a:cubicBezTo>
                      <a:pt x="183" y="192"/>
                      <a:pt x="0" y="375"/>
                      <a:pt x="0" y="600"/>
                    </a:cubicBezTo>
                    <a:cubicBezTo>
                      <a:pt x="0" y="792"/>
                      <a:pt x="133" y="953"/>
                      <a:pt x="312" y="996"/>
                    </a:cubicBezTo>
                    <a:cubicBezTo>
                      <a:pt x="312" y="1080"/>
                      <a:pt x="312" y="1080"/>
                      <a:pt x="312" y="1080"/>
                    </a:cubicBezTo>
                    <a:cubicBezTo>
                      <a:pt x="312" y="1093"/>
                      <a:pt x="316" y="1105"/>
                      <a:pt x="322" y="1115"/>
                    </a:cubicBezTo>
                    <a:cubicBezTo>
                      <a:pt x="301" y="1128"/>
                      <a:pt x="288" y="1150"/>
                      <a:pt x="288" y="1176"/>
                    </a:cubicBezTo>
                    <a:cubicBezTo>
                      <a:pt x="288" y="1368"/>
                      <a:pt x="288" y="1368"/>
                      <a:pt x="288" y="1368"/>
                    </a:cubicBezTo>
                    <a:cubicBezTo>
                      <a:pt x="288" y="1434"/>
                      <a:pt x="342" y="1488"/>
                      <a:pt x="408" y="1488"/>
                    </a:cubicBezTo>
                    <a:cubicBezTo>
                      <a:pt x="474" y="1488"/>
                      <a:pt x="528" y="1434"/>
                      <a:pt x="528" y="1368"/>
                    </a:cubicBezTo>
                    <a:cubicBezTo>
                      <a:pt x="528" y="1176"/>
                      <a:pt x="528" y="1176"/>
                      <a:pt x="528" y="1176"/>
                    </a:cubicBezTo>
                    <a:cubicBezTo>
                      <a:pt x="528" y="1150"/>
                      <a:pt x="515" y="1128"/>
                      <a:pt x="494" y="1115"/>
                    </a:cubicBezTo>
                    <a:cubicBezTo>
                      <a:pt x="500" y="1105"/>
                      <a:pt x="504" y="1093"/>
                      <a:pt x="504" y="1080"/>
                    </a:cubicBezTo>
                    <a:cubicBezTo>
                      <a:pt x="504" y="996"/>
                      <a:pt x="504" y="996"/>
                      <a:pt x="504" y="996"/>
                    </a:cubicBezTo>
                    <a:cubicBezTo>
                      <a:pt x="601" y="972"/>
                      <a:pt x="686" y="914"/>
                      <a:pt x="742" y="833"/>
                    </a:cubicBezTo>
                    <a:cubicBezTo>
                      <a:pt x="760" y="868"/>
                      <a:pt x="760" y="868"/>
                      <a:pt x="760" y="868"/>
                    </a:cubicBezTo>
                    <a:cubicBezTo>
                      <a:pt x="751" y="885"/>
                      <a:pt x="744" y="903"/>
                      <a:pt x="738" y="921"/>
                    </a:cubicBezTo>
                    <a:cubicBezTo>
                      <a:pt x="672" y="942"/>
                      <a:pt x="672" y="942"/>
                      <a:pt x="672" y="942"/>
                    </a:cubicBezTo>
                    <a:cubicBezTo>
                      <a:pt x="672" y="1122"/>
                      <a:pt x="672" y="1122"/>
                      <a:pt x="672" y="1122"/>
                    </a:cubicBezTo>
                    <a:cubicBezTo>
                      <a:pt x="738" y="1143"/>
                      <a:pt x="738" y="1143"/>
                      <a:pt x="738" y="1143"/>
                    </a:cubicBezTo>
                    <a:cubicBezTo>
                      <a:pt x="744" y="1161"/>
                      <a:pt x="751" y="1179"/>
                      <a:pt x="760" y="1196"/>
                    </a:cubicBezTo>
                    <a:cubicBezTo>
                      <a:pt x="728" y="1257"/>
                      <a:pt x="728" y="1257"/>
                      <a:pt x="728" y="1257"/>
                    </a:cubicBezTo>
                    <a:cubicBezTo>
                      <a:pt x="855" y="1384"/>
                      <a:pt x="855" y="1384"/>
                      <a:pt x="855" y="1384"/>
                    </a:cubicBezTo>
                    <a:cubicBezTo>
                      <a:pt x="916" y="1352"/>
                      <a:pt x="916" y="1352"/>
                      <a:pt x="916" y="1352"/>
                    </a:cubicBezTo>
                    <a:cubicBezTo>
                      <a:pt x="933" y="1361"/>
                      <a:pt x="951" y="1368"/>
                      <a:pt x="969" y="1374"/>
                    </a:cubicBezTo>
                    <a:cubicBezTo>
                      <a:pt x="991" y="1440"/>
                      <a:pt x="991" y="1440"/>
                      <a:pt x="991" y="1440"/>
                    </a:cubicBezTo>
                    <a:cubicBezTo>
                      <a:pt x="1170" y="1440"/>
                      <a:pt x="1170" y="1440"/>
                      <a:pt x="1170" y="1440"/>
                    </a:cubicBezTo>
                    <a:cubicBezTo>
                      <a:pt x="1191" y="1374"/>
                      <a:pt x="1191" y="1374"/>
                      <a:pt x="1191" y="1374"/>
                    </a:cubicBezTo>
                    <a:cubicBezTo>
                      <a:pt x="1209" y="1368"/>
                      <a:pt x="1227" y="1361"/>
                      <a:pt x="1244" y="1352"/>
                    </a:cubicBezTo>
                    <a:cubicBezTo>
                      <a:pt x="1305" y="1384"/>
                      <a:pt x="1305" y="1384"/>
                      <a:pt x="1305" y="1384"/>
                    </a:cubicBezTo>
                    <a:cubicBezTo>
                      <a:pt x="1432" y="1257"/>
                      <a:pt x="1432" y="1257"/>
                      <a:pt x="1432" y="1257"/>
                    </a:cubicBezTo>
                    <a:cubicBezTo>
                      <a:pt x="1400" y="1196"/>
                      <a:pt x="1400" y="1196"/>
                      <a:pt x="1400" y="1196"/>
                    </a:cubicBezTo>
                    <a:cubicBezTo>
                      <a:pt x="1409" y="1179"/>
                      <a:pt x="1416" y="1161"/>
                      <a:pt x="1422" y="1143"/>
                    </a:cubicBezTo>
                    <a:cubicBezTo>
                      <a:pt x="1488" y="1121"/>
                      <a:pt x="1488" y="1121"/>
                      <a:pt x="1488" y="1121"/>
                    </a:cubicBezTo>
                    <a:cubicBezTo>
                      <a:pt x="1488" y="942"/>
                      <a:pt x="1488" y="942"/>
                      <a:pt x="1488" y="942"/>
                    </a:cubicBezTo>
                    <a:cubicBezTo>
                      <a:pt x="1422" y="921"/>
                      <a:pt x="1422" y="921"/>
                      <a:pt x="1422" y="921"/>
                    </a:cubicBezTo>
                    <a:cubicBezTo>
                      <a:pt x="1416" y="903"/>
                      <a:pt x="1409" y="885"/>
                      <a:pt x="1400" y="868"/>
                    </a:cubicBezTo>
                    <a:cubicBezTo>
                      <a:pt x="1432" y="807"/>
                      <a:pt x="1432" y="807"/>
                      <a:pt x="1432" y="807"/>
                    </a:cubicBezTo>
                    <a:cubicBezTo>
                      <a:pt x="1305" y="680"/>
                      <a:pt x="1305" y="680"/>
                      <a:pt x="1305" y="680"/>
                    </a:cubicBezTo>
                    <a:cubicBezTo>
                      <a:pt x="1244" y="712"/>
                      <a:pt x="1244" y="712"/>
                      <a:pt x="1244" y="712"/>
                    </a:cubicBezTo>
                    <a:cubicBezTo>
                      <a:pt x="1227" y="703"/>
                      <a:pt x="1209" y="696"/>
                      <a:pt x="1191" y="690"/>
                    </a:cubicBezTo>
                    <a:cubicBezTo>
                      <a:pt x="1185" y="672"/>
                      <a:pt x="1185" y="672"/>
                      <a:pt x="1185" y="672"/>
                    </a:cubicBezTo>
                    <a:cubicBezTo>
                      <a:pt x="1416" y="672"/>
                      <a:pt x="1416" y="672"/>
                      <a:pt x="1416" y="672"/>
                    </a:cubicBezTo>
                    <a:cubicBezTo>
                      <a:pt x="1456" y="672"/>
                      <a:pt x="1488" y="640"/>
                      <a:pt x="1488" y="600"/>
                    </a:cubicBezTo>
                    <a:close/>
                    <a:moveTo>
                      <a:pt x="504" y="672"/>
                    </a:moveTo>
                    <a:cubicBezTo>
                      <a:pt x="662" y="672"/>
                      <a:pt x="662" y="672"/>
                      <a:pt x="662" y="672"/>
                    </a:cubicBezTo>
                    <a:cubicBezTo>
                      <a:pt x="630" y="785"/>
                      <a:pt x="528" y="864"/>
                      <a:pt x="408" y="864"/>
                    </a:cubicBezTo>
                    <a:cubicBezTo>
                      <a:pt x="262" y="864"/>
                      <a:pt x="144" y="746"/>
                      <a:pt x="144" y="600"/>
                    </a:cubicBezTo>
                    <a:cubicBezTo>
                      <a:pt x="144" y="454"/>
                      <a:pt x="262" y="336"/>
                      <a:pt x="408" y="336"/>
                    </a:cubicBezTo>
                    <a:cubicBezTo>
                      <a:pt x="416" y="336"/>
                      <a:pt x="424" y="337"/>
                      <a:pt x="432" y="337"/>
                    </a:cubicBezTo>
                    <a:cubicBezTo>
                      <a:pt x="432" y="600"/>
                      <a:pt x="432" y="600"/>
                      <a:pt x="432" y="600"/>
                    </a:cubicBezTo>
                    <a:cubicBezTo>
                      <a:pt x="432" y="640"/>
                      <a:pt x="464" y="672"/>
                      <a:pt x="504" y="672"/>
                    </a:cubicBezTo>
                    <a:close/>
                    <a:moveTo>
                      <a:pt x="480" y="1368"/>
                    </a:moveTo>
                    <a:cubicBezTo>
                      <a:pt x="480" y="1408"/>
                      <a:pt x="448" y="1440"/>
                      <a:pt x="408" y="1440"/>
                    </a:cubicBezTo>
                    <a:cubicBezTo>
                      <a:pt x="368" y="1440"/>
                      <a:pt x="336" y="1408"/>
                      <a:pt x="336" y="1368"/>
                    </a:cubicBezTo>
                    <a:cubicBezTo>
                      <a:pt x="336" y="1176"/>
                      <a:pt x="336" y="1176"/>
                      <a:pt x="336" y="1176"/>
                    </a:cubicBezTo>
                    <a:cubicBezTo>
                      <a:pt x="336" y="1163"/>
                      <a:pt x="347" y="1152"/>
                      <a:pt x="360" y="1152"/>
                    </a:cubicBezTo>
                    <a:cubicBezTo>
                      <a:pt x="456" y="1152"/>
                      <a:pt x="456" y="1152"/>
                      <a:pt x="456" y="1152"/>
                    </a:cubicBezTo>
                    <a:cubicBezTo>
                      <a:pt x="469" y="1152"/>
                      <a:pt x="480" y="1163"/>
                      <a:pt x="480" y="1176"/>
                    </a:cubicBezTo>
                    <a:lnTo>
                      <a:pt x="480" y="1368"/>
                    </a:lnTo>
                    <a:close/>
                    <a:moveTo>
                      <a:pt x="456" y="1080"/>
                    </a:moveTo>
                    <a:cubicBezTo>
                      <a:pt x="456" y="1093"/>
                      <a:pt x="445" y="1104"/>
                      <a:pt x="432" y="1104"/>
                    </a:cubicBezTo>
                    <a:cubicBezTo>
                      <a:pt x="384" y="1104"/>
                      <a:pt x="384" y="1104"/>
                      <a:pt x="384" y="1104"/>
                    </a:cubicBezTo>
                    <a:cubicBezTo>
                      <a:pt x="371" y="1104"/>
                      <a:pt x="360" y="1093"/>
                      <a:pt x="360" y="1080"/>
                    </a:cubicBezTo>
                    <a:cubicBezTo>
                      <a:pt x="360" y="1005"/>
                      <a:pt x="360" y="1005"/>
                      <a:pt x="360" y="1005"/>
                    </a:cubicBezTo>
                    <a:cubicBezTo>
                      <a:pt x="376" y="1007"/>
                      <a:pt x="392" y="1008"/>
                      <a:pt x="408" y="1008"/>
                    </a:cubicBezTo>
                    <a:cubicBezTo>
                      <a:pt x="424" y="1008"/>
                      <a:pt x="440" y="1007"/>
                      <a:pt x="456" y="1005"/>
                    </a:cubicBezTo>
                    <a:lnTo>
                      <a:pt x="456" y="1080"/>
                    </a:lnTo>
                    <a:close/>
                    <a:moveTo>
                      <a:pt x="408" y="960"/>
                    </a:moveTo>
                    <a:cubicBezTo>
                      <a:pt x="210" y="960"/>
                      <a:pt x="48" y="798"/>
                      <a:pt x="48" y="600"/>
                    </a:cubicBezTo>
                    <a:cubicBezTo>
                      <a:pt x="48" y="401"/>
                      <a:pt x="210" y="240"/>
                      <a:pt x="408" y="240"/>
                    </a:cubicBezTo>
                    <a:cubicBezTo>
                      <a:pt x="416" y="240"/>
                      <a:pt x="424" y="240"/>
                      <a:pt x="432" y="241"/>
                    </a:cubicBezTo>
                    <a:cubicBezTo>
                      <a:pt x="432" y="289"/>
                      <a:pt x="432" y="289"/>
                      <a:pt x="432" y="289"/>
                    </a:cubicBezTo>
                    <a:cubicBezTo>
                      <a:pt x="424" y="288"/>
                      <a:pt x="416" y="288"/>
                      <a:pt x="408" y="288"/>
                    </a:cubicBezTo>
                    <a:cubicBezTo>
                      <a:pt x="236" y="288"/>
                      <a:pt x="96" y="428"/>
                      <a:pt x="96" y="600"/>
                    </a:cubicBezTo>
                    <a:cubicBezTo>
                      <a:pt x="96" y="772"/>
                      <a:pt x="236" y="912"/>
                      <a:pt x="408" y="912"/>
                    </a:cubicBezTo>
                    <a:cubicBezTo>
                      <a:pt x="554" y="912"/>
                      <a:pt x="678" y="812"/>
                      <a:pt x="711" y="672"/>
                    </a:cubicBezTo>
                    <a:cubicBezTo>
                      <a:pt x="760" y="672"/>
                      <a:pt x="760" y="672"/>
                      <a:pt x="760" y="672"/>
                    </a:cubicBezTo>
                    <a:cubicBezTo>
                      <a:pt x="727" y="838"/>
                      <a:pt x="580" y="960"/>
                      <a:pt x="408" y="960"/>
                    </a:cubicBezTo>
                    <a:close/>
                    <a:moveTo>
                      <a:pt x="809" y="672"/>
                    </a:moveTo>
                    <a:cubicBezTo>
                      <a:pt x="975" y="672"/>
                      <a:pt x="975" y="672"/>
                      <a:pt x="975" y="672"/>
                    </a:cubicBezTo>
                    <a:cubicBezTo>
                      <a:pt x="969" y="690"/>
                      <a:pt x="969" y="690"/>
                      <a:pt x="969" y="690"/>
                    </a:cubicBezTo>
                    <a:cubicBezTo>
                      <a:pt x="951" y="696"/>
                      <a:pt x="933" y="703"/>
                      <a:pt x="916" y="712"/>
                    </a:cubicBezTo>
                    <a:cubicBezTo>
                      <a:pt x="855" y="680"/>
                      <a:pt x="855" y="680"/>
                      <a:pt x="855" y="680"/>
                    </a:cubicBezTo>
                    <a:cubicBezTo>
                      <a:pt x="788" y="747"/>
                      <a:pt x="788" y="747"/>
                      <a:pt x="788" y="747"/>
                    </a:cubicBezTo>
                    <a:cubicBezTo>
                      <a:pt x="797" y="723"/>
                      <a:pt x="804" y="698"/>
                      <a:pt x="809" y="672"/>
                    </a:cubicBezTo>
                    <a:close/>
                    <a:moveTo>
                      <a:pt x="1153" y="729"/>
                    </a:moveTo>
                    <a:cubicBezTo>
                      <a:pt x="1165" y="732"/>
                      <a:pt x="1165" y="732"/>
                      <a:pt x="1165" y="732"/>
                    </a:cubicBezTo>
                    <a:cubicBezTo>
                      <a:pt x="1189" y="739"/>
                      <a:pt x="1211" y="748"/>
                      <a:pt x="1232" y="760"/>
                    </a:cubicBezTo>
                    <a:cubicBezTo>
                      <a:pt x="1243" y="766"/>
                      <a:pt x="1243" y="766"/>
                      <a:pt x="1243" y="766"/>
                    </a:cubicBezTo>
                    <a:cubicBezTo>
                      <a:pt x="1296" y="739"/>
                      <a:pt x="1296" y="739"/>
                      <a:pt x="1296" y="739"/>
                    </a:cubicBezTo>
                    <a:cubicBezTo>
                      <a:pt x="1373" y="816"/>
                      <a:pt x="1373" y="816"/>
                      <a:pt x="1373" y="816"/>
                    </a:cubicBezTo>
                    <a:cubicBezTo>
                      <a:pt x="1346" y="869"/>
                      <a:pt x="1346" y="869"/>
                      <a:pt x="1346" y="869"/>
                    </a:cubicBezTo>
                    <a:cubicBezTo>
                      <a:pt x="1352" y="880"/>
                      <a:pt x="1352" y="880"/>
                      <a:pt x="1352" y="880"/>
                    </a:cubicBezTo>
                    <a:cubicBezTo>
                      <a:pt x="1364" y="901"/>
                      <a:pt x="1373" y="923"/>
                      <a:pt x="1380" y="947"/>
                    </a:cubicBezTo>
                    <a:cubicBezTo>
                      <a:pt x="1383" y="959"/>
                      <a:pt x="1383" y="959"/>
                      <a:pt x="1383" y="959"/>
                    </a:cubicBezTo>
                    <a:cubicBezTo>
                      <a:pt x="1440" y="977"/>
                      <a:pt x="1440" y="977"/>
                      <a:pt x="1440" y="977"/>
                    </a:cubicBezTo>
                    <a:cubicBezTo>
                      <a:pt x="1440" y="1086"/>
                      <a:pt x="1440" y="1086"/>
                      <a:pt x="1440" y="1086"/>
                    </a:cubicBezTo>
                    <a:cubicBezTo>
                      <a:pt x="1383" y="1105"/>
                      <a:pt x="1383" y="1105"/>
                      <a:pt x="1383" y="1105"/>
                    </a:cubicBezTo>
                    <a:cubicBezTo>
                      <a:pt x="1380" y="1117"/>
                      <a:pt x="1380" y="1117"/>
                      <a:pt x="1380" y="1117"/>
                    </a:cubicBezTo>
                    <a:cubicBezTo>
                      <a:pt x="1373" y="1141"/>
                      <a:pt x="1364" y="1163"/>
                      <a:pt x="1352" y="1184"/>
                    </a:cubicBezTo>
                    <a:cubicBezTo>
                      <a:pt x="1346" y="1195"/>
                      <a:pt x="1346" y="1195"/>
                      <a:pt x="1346" y="1195"/>
                    </a:cubicBezTo>
                    <a:cubicBezTo>
                      <a:pt x="1373" y="1248"/>
                      <a:pt x="1373" y="1248"/>
                      <a:pt x="1373" y="1248"/>
                    </a:cubicBezTo>
                    <a:cubicBezTo>
                      <a:pt x="1296" y="1325"/>
                      <a:pt x="1296" y="1325"/>
                      <a:pt x="1296" y="1325"/>
                    </a:cubicBezTo>
                    <a:cubicBezTo>
                      <a:pt x="1243" y="1298"/>
                      <a:pt x="1243" y="1298"/>
                      <a:pt x="1243" y="1298"/>
                    </a:cubicBezTo>
                    <a:cubicBezTo>
                      <a:pt x="1232" y="1304"/>
                      <a:pt x="1232" y="1304"/>
                      <a:pt x="1232" y="1304"/>
                    </a:cubicBezTo>
                    <a:cubicBezTo>
                      <a:pt x="1211" y="1316"/>
                      <a:pt x="1189" y="1325"/>
                      <a:pt x="1165" y="1332"/>
                    </a:cubicBezTo>
                    <a:cubicBezTo>
                      <a:pt x="1153" y="1335"/>
                      <a:pt x="1153" y="1335"/>
                      <a:pt x="1153" y="1335"/>
                    </a:cubicBezTo>
                    <a:cubicBezTo>
                      <a:pt x="1135" y="1392"/>
                      <a:pt x="1135" y="1392"/>
                      <a:pt x="1135" y="1392"/>
                    </a:cubicBezTo>
                    <a:cubicBezTo>
                      <a:pt x="1026" y="1392"/>
                      <a:pt x="1026" y="1392"/>
                      <a:pt x="1026" y="1392"/>
                    </a:cubicBezTo>
                    <a:cubicBezTo>
                      <a:pt x="1007" y="1335"/>
                      <a:pt x="1007" y="1335"/>
                      <a:pt x="1007" y="1335"/>
                    </a:cubicBezTo>
                    <a:cubicBezTo>
                      <a:pt x="995" y="1332"/>
                      <a:pt x="995" y="1332"/>
                      <a:pt x="995" y="1332"/>
                    </a:cubicBezTo>
                    <a:cubicBezTo>
                      <a:pt x="971" y="1325"/>
                      <a:pt x="949" y="1316"/>
                      <a:pt x="928" y="1304"/>
                    </a:cubicBezTo>
                    <a:cubicBezTo>
                      <a:pt x="917" y="1298"/>
                      <a:pt x="917" y="1298"/>
                      <a:pt x="917" y="1298"/>
                    </a:cubicBezTo>
                    <a:cubicBezTo>
                      <a:pt x="864" y="1325"/>
                      <a:pt x="864" y="1325"/>
                      <a:pt x="864" y="1325"/>
                    </a:cubicBezTo>
                    <a:cubicBezTo>
                      <a:pt x="787" y="1248"/>
                      <a:pt x="787" y="1248"/>
                      <a:pt x="787" y="1248"/>
                    </a:cubicBezTo>
                    <a:cubicBezTo>
                      <a:pt x="814" y="1195"/>
                      <a:pt x="814" y="1195"/>
                      <a:pt x="814" y="1195"/>
                    </a:cubicBezTo>
                    <a:cubicBezTo>
                      <a:pt x="808" y="1184"/>
                      <a:pt x="808" y="1184"/>
                      <a:pt x="808" y="1184"/>
                    </a:cubicBezTo>
                    <a:cubicBezTo>
                      <a:pt x="796" y="1163"/>
                      <a:pt x="787" y="1141"/>
                      <a:pt x="780" y="1117"/>
                    </a:cubicBezTo>
                    <a:cubicBezTo>
                      <a:pt x="777" y="1105"/>
                      <a:pt x="777" y="1105"/>
                      <a:pt x="777" y="1105"/>
                    </a:cubicBezTo>
                    <a:cubicBezTo>
                      <a:pt x="720" y="1086"/>
                      <a:pt x="720" y="1086"/>
                      <a:pt x="720" y="1086"/>
                    </a:cubicBezTo>
                    <a:cubicBezTo>
                      <a:pt x="720" y="978"/>
                      <a:pt x="720" y="978"/>
                      <a:pt x="720" y="978"/>
                    </a:cubicBezTo>
                    <a:cubicBezTo>
                      <a:pt x="777" y="959"/>
                      <a:pt x="777" y="959"/>
                      <a:pt x="777" y="959"/>
                    </a:cubicBezTo>
                    <a:cubicBezTo>
                      <a:pt x="780" y="947"/>
                      <a:pt x="780" y="947"/>
                      <a:pt x="780" y="947"/>
                    </a:cubicBezTo>
                    <a:cubicBezTo>
                      <a:pt x="787" y="923"/>
                      <a:pt x="796" y="901"/>
                      <a:pt x="808" y="880"/>
                    </a:cubicBezTo>
                    <a:cubicBezTo>
                      <a:pt x="814" y="869"/>
                      <a:pt x="814" y="869"/>
                      <a:pt x="814" y="869"/>
                    </a:cubicBezTo>
                    <a:cubicBezTo>
                      <a:pt x="787" y="816"/>
                      <a:pt x="787" y="816"/>
                      <a:pt x="787" y="816"/>
                    </a:cubicBezTo>
                    <a:cubicBezTo>
                      <a:pt x="864" y="739"/>
                      <a:pt x="864" y="739"/>
                      <a:pt x="864" y="739"/>
                    </a:cubicBezTo>
                    <a:cubicBezTo>
                      <a:pt x="917" y="766"/>
                      <a:pt x="917" y="766"/>
                      <a:pt x="917" y="766"/>
                    </a:cubicBezTo>
                    <a:cubicBezTo>
                      <a:pt x="928" y="760"/>
                      <a:pt x="928" y="760"/>
                      <a:pt x="928" y="760"/>
                    </a:cubicBezTo>
                    <a:cubicBezTo>
                      <a:pt x="949" y="748"/>
                      <a:pt x="971" y="739"/>
                      <a:pt x="995" y="732"/>
                    </a:cubicBezTo>
                    <a:cubicBezTo>
                      <a:pt x="1007" y="729"/>
                      <a:pt x="1007" y="729"/>
                      <a:pt x="1007" y="729"/>
                    </a:cubicBezTo>
                    <a:cubicBezTo>
                      <a:pt x="1026" y="672"/>
                      <a:pt x="1026" y="672"/>
                      <a:pt x="1026" y="672"/>
                    </a:cubicBezTo>
                    <a:cubicBezTo>
                      <a:pt x="1134" y="672"/>
                      <a:pt x="1134" y="672"/>
                      <a:pt x="1134" y="672"/>
                    </a:cubicBezTo>
                    <a:lnTo>
                      <a:pt x="1153" y="729"/>
                    </a:lnTo>
                    <a:close/>
                    <a:moveTo>
                      <a:pt x="991" y="624"/>
                    </a:moveTo>
                    <a:cubicBezTo>
                      <a:pt x="504" y="624"/>
                      <a:pt x="504" y="624"/>
                      <a:pt x="504" y="624"/>
                    </a:cubicBezTo>
                    <a:cubicBezTo>
                      <a:pt x="491" y="624"/>
                      <a:pt x="480" y="613"/>
                      <a:pt x="480" y="600"/>
                    </a:cubicBezTo>
                    <a:cubicBezTo>
                      <a:pt x="480" y="72"/>
                      <a:pt x="480" y="72"/>
                      <a:pt x="480" y="72"/>
                    </a:cubicBezTo>
                    <a:cubicBezTo>
                      <a:pt x="480" y="59"/>
                      <a:pt x="491" y="48"/>
                      <a:pt x="504" y="48"/>
                    </a:cubicBezTo>
                    <a:cubicBezTo>
                      <a:pt x="1416" y="48"/>
                      <a:pt x="1416" y="48"/>
                      <a:pt x="1416" y="48"/>
                    </a:cubicBezTo>
                    <a:cubicBezTo>
                      <a:pt x="1429" y="48"/>
                      <a:pt x="1440" y="59"/>
                      <a:pt x="1440" y="72"/>
                    </a:cubicBezTo>
                    <a:cubicBezTo>
                      <a:pt x="1440" y="600"/>
                      <a:pt x="1440" y="600"/>
                      <a:pt x="1440" y="600"/>
                    </a:cubicBezTo>
                    <a:cubicBezTo>
                      <a:pt x="1440" y="613"/>
                      <a:pt x="1429" y="624"/>
                      <a:pt x="1416" y="624"/>
                    </a:cubicBezTo>
                    <a:lnTo>
                      <a:pt x="991" y="624"/>
                    </a:lnTo>
                    <a:close/>
                    <a:moveTo>
                      <a:pt x="991" y="624"/>
                    </a:moveTo>
                    <a:cubicBezTo>
                      <a:pt x="991" y="624"/>
                      <a:pt x="991" y="624"/>
                      <a:pt x="991" y="624"/>
                    </a:cubicBezTo>
                  </a:path>
                </a:pathLst>
              </a:cu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ru-RU" sz="3600" b="0" strike="noStrike" spc="-1">
                  <a:solidFill>
                    <a:schemeClr val="dk1"/>
                  </a:solidFill>
                  <a:latin typeface="Arial"/>
                  <a:ea typeface="方正黑体简体"/>
                </a:endParaRPr>
              </a:p>
            </p:txBody>
          </p:sp>
          <p:sp>
            <p:nvSpPr>
              <p:cNvPr id="34" name="Freeform 221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E883C9DE-861B-417A-FC6B-D56478D3ED46}"/>
                  </a:ext>
                </a:extLst>
              </p:cNvPr>
              <p:cNvSpPr/>
              <p:nvPr/>
            </p:nvSpPr>
            <p:spPr>
              <a:xfrm>
                <a:off x="511200" y="3942720"/>
                <a:ext cx="210240" cy="119520"/>
              </a:xfrm>
              <a:custGeom>
                <a:avLst/>
                <a:gdLst>
                  <a:gd name="textAreaLeft" fmla="*/ 0 w 210240"/>
                  <a:gd name="textAreaRight" fmla="*/ 210600 w 210240"/>
                  <a:gd name="textAreaTop" fmla="*/ 0 h 119520"/>
                  <a:gd name="textAreaBottom" fmla="*/ 119880 h 119520"/>
                </a:gdLst>
                <a:ahLst/>
                <a:cxnLst/>
                <a:rect l="textAreaLeft" t="textAreaTop" r="textAreaRight" b="textAreaBottom"/>
                <a:pathLst>
                  <a:path w="864" h="480">
                    <a:moveTo>
                      <a:pt x="744" y="0"/>
                    </a:moveTo>
                    <a:cubicBezTo>
                      <a:pt x="678" y="0"/>
                      <a:pt x="624" y="54"/>
                      <a:pt x="624" y="120"/>
                    </a:cubicBezTo>
                    <a:cubicBezTo>
                      <a:pt x="624" y="133"/>
                      <a:pt x="627" y="146"/>
                      <a:pt x="631" y="158"/>
                    </a:cubicBezTo>
                    <a:cubicBezTo>
                      <a:pt x="524" y="220"/>
                      <a:pt x="524" y="220"/>
                      <a:pt x="524" y="220"/>
                    </a:cubicBezTo>
                    <a:cubicBezTo>
                      <a:pt x="507" y="203"/>
                      <a:pt x="483" y="192"/>
                      <a:pt x="456" y="192"/>
                    </a:cubicBezTo>
                    <a:cubicBezTo>
                      <a:pt x="433" y="192"/>
                      <a:pt x="412" y="201"/>
                      <a:pt x="395" y="214"/>
                    </a:cubicBezTo>
                    <a:cubicBezTo>
                      <a:pt x="281" y="131"/>
                      <a:pt x="281" y="131"/>
                      <a:pt x="281" y="131"/>
                    </a:cubicBezTo>
                    <a:cubicBezTo>
                      <a:pt x="285" y="120"/>
                      <a:pt x="288" y="108"/>
                      <a:pt x="288" y="96"/>
                    </a:cubicBezTo>
                    <a:cubicBezTo>
                      <a:pt x="288" y="43"/>
                      <a:pt x="245" y="0"/>
                      <a:pt x="192" y="0"/>
                    </a:cubicBezTo>
                    <a:cubicBezTo>
                      <a:pt x="139" y="0"/>
                      <a:pt x="96" y="43"/>
                      <a:pt x="96" y="96"/>
                    </a:cubicBezTo>
                    <a:cubicBezTo>
                      <a:pt x="96" y="128"/>
                      <a:pt x="112" y="156"/>
                      <a:pt x="136" y="174"/>
                    </a:cubicBezTo>
                    <a:cubicBezTo>
                      <a:pt x="74" y="336"/>
                      <a:pt x="74" y="336"/>
                      <a:pt x="74" y="336"/>
                    </a:cubicBezTo>
                    <a:cubicBezTo>
                      <a:pt x="73" y="336"/>
                      <a:pt x="73" y="336"/>
                      <a:pt x="72" y="336"/>
                    </a:cubicBezTo>
                    <a:cubicBezTo>
                      <a:pt x="32" y="336"/>
                      <a:pt x="0" y="368"/>
                      <a:pt x="0" y="408"/>
                    </a:cubicBezTo>
                    <a:cubicBezTo>
                      <a:pt x="0" y="448"/>
                      <a:pt x="32" y="480"/>
                      <a:pt x="72" y="480"/>
                    </a:cubicBezTo>
                    <a:cubicBezTo>
                      <a:pt x="112" y="480"/>
                      <a:pt x="144" y="448"/>
                      <a:pt x="144" y="408"/>
                    </a:cubicBezTo>
                    <a:cubicBezTo>
                      <a:pt x="144" y="386"/>
                      <a:pt x="134" y="367"/>
                      <a:pt x="119" y="354"/>
                    </a:cubicBezTo>
                    <a:cubicBezTo>
                      <a:pt x="181" y="191"/>
                      <a:pt x="181" y="191"/>
                      <a:pt x="181" y="191"/>
                    </a:cubicBezTo>
                    <a:cubicBezTo>
                      <a:pt x="185" y="191"/>
                      <a:pt x="188" y="192"/>
                      <a:pt x="192" y="192"/>
                    </a:cubicBezTo>
                    <a:cubicBezTo>
                      <a:pt x="215" y="192"/>
                      <a:pt x="236" y="183"/>
                      <a:pt x="253" y="170"/>
                    </a:cubicBezTo>
                    <a:cubicBezTo>
                      <a:pt x="367" y="253"/>
                      <a:pt x="367" y="253"/>
                      <a:pt x="367" y="253"/>
                    </a:cubicBezTo>
                    <a:cubicBezTo>
                      <a:pt x="363" y="264"/>
                      <a:pt x="360" y="276"/>
                      <a:pt x="360" y="288"/>
                    </a:cubicBezTo>
                    <a:cubicBezTo>
                      <a:pt x="360" y="341"/>
                      <a:pt x="403" y="384"/>
                      <a:pt x="456" y="384"/>
                    </a:cubicBezTo>
                    <a:cubicBezTo>
                      <a:pt x="509" y="384"/>
                      <a:pt x="552" y="341"/>
                      <a:pt x="552" y="288"/>
                    </a:cubicBezTo>
                    <a:cubicBezTo>
                      <a:pt x="552" y="279"/>
                      <a:pt x="550" y="270"/>
                      <a:pt x="548" y="262"/>
                    </a:cubicBezTo>
                    <a:cubicBezTo>
                      <a:pt x="655" y="200"/>
                      <a:pt x="655" y="200"/>
                      <a:pt x="655" y="200"/>
                    </a:cubicBezTo>
                    <a:cubicBezTo>
                      <a:pt x="677" y="224"/>
                      <a:pt x="709" y="240"/>
                      <a:pt x="744" y="240"/>
                    </a:cubicBezTo>
                    <a:cubicBezTo>
                      <a:pt x="810" y="240"/>
                      <a:pt x="864" y="186"/>
                      <a:pt x="864" y="120"/>
                    </a:cubicBezTo>
                    <a:cubicBezTo>
                      <a:pt x="864" y="54"/>
                      <a:pt x="810" y="0"/>
                      <a:pt x="744" y="0"/>
                    </a:cubicBezTo>
                    <a:close/>
                    <a:moveTo>
                      <a:pt x="72" y="432"/>
                    </a:moveTo>
                    <a:cubicBezTo>
                      <a:pt x="59" y="432"/>
                      <a:pt x="48" y="421"/>
                      <a:pt x="48" y="408"/>
                    </a:cubicBezTo>
                    <a:cubicBezTo>
                      <a:pt x="48" y="395"/>
                      <a:pt x="59" y="384"/>
                      <a:pt x="72" y="384"/>
                    </a:cubicBezTo>
                    <a:cubicBezTo>
                      <a:pt x="85" y="384"/>
                      <a:pt x="96" y="395"/>
                      <a:pt x="96" y="408"/>
                    </a:cubicBezTo>
                    <a:cubicBezTo>
                      <a:pt x="96" y="421"/>
                      <a:pt x="85" y="432"/>
                      <a:pt x="72" y="432"/>
                    </a:cubicBezTo>
                    <a:close/>
                    <a:moveTo>
                      <a:pt x="192" y="144"/>
                    </a:moveTo>
                    <a:cubicBezTo>
                      <a:pt x="166" y="144"/>
                      <a:pt x="144" y="122"/>
                      <a:pt x="144" y="96"/>
                    </a:cubicBezTo>
                    <a:cubicBezTo>
                      <a:pt x="144" y="70"/>
                      <a:pt x="166" y="48"/>
                      <a:pt x="192" y="48"/>
                    </a:cubicBezTo>
                    <a:cubicBezTo>
                      <a:pt x="218" y="48"/>
                      <a:pt x="240" y="70"/>
                      <a:pt x="240" y="96"/>
                    </a:cubicBezTo>
                    <a:cubicBezTo>
                      <a:pt x="240" y="122"/>
                      <a:pt x="218" y="144"/>
                      <a:pt x="192" y="144"/>
                    </a:cubicBezTo>
                    <a:close/>
                    <a:moveTo>
                      <a:pt x="456" y="336"/>
                    </a:moveTo>
                    <a:cubicBezTo>
                      <a:pt x="430" y="336"/>
                      <a:pt x="408" y="314"/>
                      <a:pt x="408" y="288"/>
                    </a:cubicBezTo>
                    <a:cubicBezTo>
                      <a:pt x="408" y="262"/>
                      <a:pt x="430" y="240"/>
                      <a:pt x="456" y="240"/>
                    </a:cubicBezTo>
                    <a:cubicBezTo>
                      <a:pt x="482" y="240"/>
                      <a:pt x="504" y="262"/>
                      <a:pt x="504" y="288"/>
                    </a:cubicBezTo>
                    <a:cubicBezTo>
                      <a:pt x="504" y="314"/>
                      <a:pt x="482" y="336"/>
                      <a:pt x="456" y="336"/>
                    </a:cubicBezTo>
                    <a:close/>
                    <a:moveTo>
                      <a:pt x="744" y="192"/>
                    </a:moveTo>
                    <a:cubicBezTo>
                      <a:pt x="704" y="192"/>
                      <a:pt x="672" y="160"/>
                      <a:pt x="672" y="120"/>
                    </a:cubicBezTo>
                    <a:cubicBezTo>
                      <a:pt x="672" y="80"/>
                      <a:pt x="704" y="48"/>
                      <a:pt x="744" y="48"/>
                    </a:cubicBezTo>
                    <a:cubicBezTo>
                      <a:pt x="784" y="48"/>
                      <a:pt x="816" y="80"/>
                      <a:pt x="816" y="120"/>
                    </a:cubicBezTo>
                    <a:cubicBezTo>
                      <a:pt x="816" y="160"/>
                      <a:pt x="784" y="192"/>
                      <a:pt x="744" y="192"/>
                    </a:cubicBezTo>
                    <a:close/>
                    <a:moveTo>
                      <a:pt x="744" y="192"/>
                    </a:moveTo>
                    <a:cubicBezTo>
                      <a:pt x="744" y="192"/>
                      <a:pt x="744" y="192"/>
                      <a:pt x="744" y="192"/>
                    </a:cubicBezTo>
                  </a:path>
                </a:pathLst>
              </a:cu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ru-RU" sz="3600" b="0" strike="noStrike" spc="-1">
                  <a:solidFill>
                    <a:schemeClr val="dk1"/>
                  </a:solidFill>
                  <a:latin typeface="Arial"/>
                  <a:ea typeface="方正黑体简体"/>
                </a:endParaRPr>
              </a:p>
            </p:txBody>
          </p:sp>
          <p:sp>
            <p:nvSpPr>
              <p:cNvPr id="35" name="Rectangle 222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CCAF737B-0B1E-CE78-4EC4-300AB40E9F57}"/>
                  </a:ext>
                </a:extLst>
              </p:cNvPr>
              <p:cNvSpPr/>
              <p:nvPr/>
            </p:nvSpPr>
            <p:spPr>
              <a:xfrm>
                <a:off x="663120" y="4050720"/>
                <a:ext cx="11160" cy="11520"/>
              </a:xfrm>
              <a:prstGeom prst="rect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33120" rIns="90000" bIns="-33120" anchor="t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ru-RU" sz="3600" b="0" strike="noStrike" spc="-1">
                  <a:solidFill>
                    <a:srgbClr val="0079C2"/>
                  </a:solidFill>
                  <a:latin typeface="Arial Narrow"/>
                  <a:ea typeface="方正黑体简体"/>
                </a:endParaRPr>
              </a:p>
            </p:txBody>
          </p:sp>
          <p:sp>
            <p:nvSpPr>
              <p:cNvPr id="36" name="Rectangle 223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4CF98225-73C4-91E1-65CF-D4927560F58B}"/>
                  </a:ext>
                </a:extLst>
              </p:cNvPr>
              <p:cNvSpPr/>
              <p:nvPr/>
            </p:nvSpPr>
            <p:spPr>
              <a:xfrm>
                <a:off x="686520" y="4050720"/>
                <a:ext cx="11520" cy="11520"/>
              </a:xfrm>
              <a:prstGeom prst="rect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33120" rIns="90000" bIns="-33120" anchor="t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ru-RU" sz="3600" b="0" strike="noStrike" spc="-1">
                  <a:solidFill>
                    <a:srgbClr val="0079C2"/>
                  </a:solidFill>
                  <a:latin typeface="Arial Narrow"/>
                  <a:ea typeface="方正黑体简体"/>
                </a:endParaRPr>
              </a:p>
            </p:txBody>
          </p:sp>
          <p:sp>
            <p:nvSpPr>
              <p:cNvPr id="37" name="Rectangle 224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C566DC48-F633-DFC1-3752-36777475ED81}"/>
                  </a:ext>
                </a:extLst>
              </p:cNvPr>
              <p:cNvSpPr/>
              <p:nvPr/>
            </p:nvSpPr>
            <p:spPr>
              <a:xfrm>
                <a:off x="709920" y="4050720"/>
                <a:ext cx="11520" cy="11520"/>
              </a:xfrm>
              <a:prstGeom prst="rect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33120" rIns="90000" bIns="-33120" anchor="t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ru-RU" sz="3600" b="0" strike="noStrike" spc="-1">
                  <a:solidFill>
                    <a:srgbClr val="0079C2"/>
                  </a:solidFill>
                  <a:latin typeface="Arial Narrow"/>
                  <a:ea typeface="方正黑体简体"/>
                </a:endParaRPr>
              </a:p>
            </p:txBody>
          </p:sp>
          <p:sp>
            <p:nvSpPr>
              <p:cNvPr id="38" name="Rectangle 225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814E4212-A7B7-E782-CB47-85FA5D13AFCA}"/>
                  </a:ext>
                </a:extLst>
              </p:cNvPr>
              <p:cNvSpPr/>
              <p:nvPr/>
            </p:nvSpPr>
            <p:spPr>
              <a:xfrm>
                <a:off x="663120" y="4026600"/>
                <a:ext cx="57960" cy="11880"/>
              </a:xfrm>
              <a:prstGeom prst="rect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32760" rIns="90000" bIns="-32760" anchor="t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ru-RU" sz="3600" b="0" strike="noStrike" spc="-1">
                  <a:solidFill>
                    <a:srgbClr val="0079C2"/>
                  </a:solidFill>
                  <a:latin typeface="Arial Narrow"/>
                  <a:ea typeface="方正黑体简体"/>
                </a:endParaRPr>
              </a:p>
            </p:txBody>
          </p:sp>
          <p:sp>
            <p:nvSpPr>
              <p:cNvPr id="39" name="Freeform 226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8658D0B3-CB7C-2F18-3EA0-44BF8BABD5DD}"/>
                  </a:ext>
                </a:extLst>
              </p:cNvPr>
              <p:cNvSpPr/>
              <p:nvPr/>
            </p:nvSpPr>
            <p:spPr>
              <a:xfrm>
                <a:off x="429480" y="4068720"/>
                <a:ext cx="52200" cy="53640"/>
              </a:xfrm>
              <a:custGeom>
                <a:avLst/>
                <a:gdLst>
                  <a:gd name="textAreaLeft" fmla="*/ 0 w 52200"/>
                  <a:gd name="textAreaRight" fmla="*/ 52560 w 52200"/>
                  <a:gd name="textAreaTop" fmla="*/ 0 h 53640"/>
                  <a:gd name="textAreaBottom" fmla="*/ 54000 h 53640"/>
                </a:gdLst>
                <a:ahLst/>
                <a:cxnLst/>
                <a:rect l="textAreaLeft" t="textAreaTop" r="textAreaRight" b="textAreaBottom"/>
                <a:pathLst>
                  <a:path w="216" h="216">
                    <a:moveTo>
                      <a:pt x="4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19"/>
                      <a:pt x="97" y="216"/>
                      <a:pt x="216" y="216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123" y="168"/>
                      <a:pt x="48" y="93"/>
                      <a:pt x="48" y="0"/>
                    </a:cubicBezTo>
                    <a:close/>
                    <a:moveTo>
                      <a:pt x="48" y="0"/>
                    </a:moveTo>
                    <a:cubicBezTo>
                      <a:pt x="48" y="0"/>
                      <a:pt x="48" y="0"/>
                      <a:pt x="48" y="0"/>
                    </a:cubicBezTo>
                  </a:path>
                </a:pathLst>
              </a:cu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000" rIns="90000" bIns="9000" anchor="t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ru-RU" sz="3600" b="0" strike="noStrike" spc="-1">
                  <a:solidFill>
                    <a:schemeClr val="dk1"/>
                  </a:solidFill>
                  <a:latin typeface="Arial"/>
                  <a:ea typeface="方正黑体简体"/>
                </a:endParaRPr>
              </a:p>
            </p:txBody>
          </p:sp>
          <p:sp>
            <p:nvSpPr>
              <p:cNvPr id="40" name="Freeform 227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EDFC4034-2C05-EBC8-F413-8A0A59C2F02F}"/>
                  </a:ext>
                </a:extLst>
              </p:cNvPr>
              <p:cNvSpPr/>
              <p:nvPr/>
            </p:nvSpPr>
            <p:spPr>
              <a:xfrm>
                <a:off x="645480" y="4176720"/>
                <a:ext cx="40680" cy="41400"/>
              </a:xfrm>
              <a:custGeom>
                <a:avLst/>
                <a:gdLst>
                  <a:gd name="textAreaLeft" fmla="*/ 0 w 40680"/>
                  <a:gd name="textAreaRight" fmla="*/ 41040 w 40680"/>
                  <a:gd name="textAreaTop" fmla="*/ 0 h 41400"/>
                  <a:gd name="textAreaBottom" fmla="*/ 41760 h 41400"/>
                </a:gdLst>
                <a:ahLst/>
                <a:cxnLst/>
                <a:rect l="textAreaLeft" t="textAreaTop" r="textAreaRight" b="textAreaBottom"/>
                <a:pathLst>
                  <a:path w="168" h="168">
                    <a:moveTo>
                      <a:pt x="168" y="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66"/>
                      <a:pt x="66" y="120"/>
                      <a:pt x="0" y="120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93" y="168"/>
                      <a:pt x="168" y="93"/>
                      <a:pt x="168" y="0"/>
                    </a:cubicBezTo>
                    <a:close/>
                    <a:moveTo>
                      <a:pt x="168" y="0"/>
                    </a:moveTo>
                    <a:cubicBezTo>
                      <a:pt x="168" y="0"/>
                      <a:pt x="168" y="0"/>
                      <a:pt x="168" y="0"/>
                    </a:cubicBezTo>
                  </a:path>
                </a:pathLst>
              </a:cu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-3240" rIns="90000" bIns="-3240" anchor="t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ru-RU" sz="3600" b="0" strike="noStrike" spc="-1">
                  <a:solidFill>
                    <a:schemeClr val="dk1"/>
                  </a:solidFill>
                  <a:latin typeface="Arial"/>
                  <a:ea typeface="方正黑体简体"/>
                </a:endParaRPr>
              </a:p>
            </p:txBody>
          </p:sp>
          <p:sp>
            <p:nvSpPr>
              <p:cNvPr id="41" name="Freeform 228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9E300FAA-38FE-19F4-F6BF-FACF92661620}"/>
                  </a:ext>
                </a:extLst>
              </p:cNvPr>
              <p:cNvSpPr/>
              <p:nvPr/>
            </p:nvSpPr>
            <p:spPr>
              <a:xfrm>
                <a:off x="581400" y="4110840"/>
                <a:ext cx="128160" cy="131400"/>
              </a:xfrm>
              <a:custGeom>
                <a:avLst/>
                <a:gdLst>
                  <a:gd name="textAreaLeft" fmla="*/ 0 w 128160"/>
                  <a:gd name="textAreaRight" fmla="*/ 128520 w 128160"/>
                  <a:gd name="textAreaTop" fmla="*/ 0 h 131400"/>
                  <a:gd name="textAreaBottom" fmla="*/ 131760 h 131400"/>
                </a:gdLst>
                <a:ahLst/>
                <a:cxnLst/>
                <a:rect l="textAreaLeft" t="textAreaTop" r="textAreaRight" b="textAreaBottom"/>
                <a:pathLst>
                  <a:path w="528" h="528">
                    <a:moveTo>
                      <a:pt x="0" y="264"/>
                    </a:moveTo>
                    <a:cubicBezTo>
                      <a:pt x="0" y="410"/>
                      <a:pt x="118" y="528"/>
                      <a:pt x="264" y="528"/>
                    </a:cubicBezTo>
                    <a:cubicBezTo>
                      <a:pt x="410" y="528"/>
                      <a:pt x="528" y="410"/>
                      <a:pt x="528" y="264"/>
                    </a:cubicBezTo>
                    <a:cubicBezTo>
                      <a:pt x="528" y="118"/>
                      <a:pt x="410" y="0"/>
                      <a:pt x="264" y="0"/>
                    </a:cubicBezTo>
                    <a:cubicBezTo>
                      <a:pt x="118" y="0"/>
                      <a:pt x="0" y="118"/>
                      <a:pt x="0" y="264"/>
                    </a:cubicBezTo>
                    <a:close/>
                    <a:moveTo>
                      <a:pt x="264" y="48"/>
                    </a:moveTo>
                    <a:cubicBezTo>
                      <a:pt x="383" y="48"/>
                      <a:pt x="480" y="145"/>
                      <a:pt x="480" y="264"/>
                    </a:cubicBezTo>
                    <a:cubicBezTo>
                      <a:pt x="480" y="383"/>
                      <a:pt x="383" y="480"/>
                      <a:pt x="264" y="480"/>
                    </a:cubicBezTo>
                    <a:cubicBezTo>
                      <a:pt x="145" y="480"/>
                      <a:pt x="48" y="383"/>
                      <a:pt x="48" y="264"/>
                    </a:cubicBezTo>
                    <a:cubicBezTo>
                      <a:pt x="48" y="145"/>
                      <a:pt x="145" y="48"/>
                      <a:pt x="264" y="48"/>
                    </a:cubicBezTo>
                    <a:close/>
                    <a:moveTo>
                      <a:pt x="264" y="48"/>
                    </a:moveTo>
                    <a:cubicBezTo>
                      <a:pt x="264" y="48"/>
                      <a:pt x="264" y="48"/>
                      <a:pt x="264" y="48"/>
                    </a:cubicBezTo>
                  </a:path>
                </a:pathLst>
              </a:cu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ru-RU" sz="3600" b="0" strike="noStrike" spc="-1">
                  <a:solidFill>
                    <a:schemeClr val="dk1"/>
                  </a:solidFill>
                  <a:latin typeface="Arial"/>
                  <a:ea typeface="方正黑体简体"/>
                </a:endParaRPr>
              </a:p>
            </p:txBody>
          </p:sp>
        </p:grpSp>
        <p:grpSp>
          <p:nvGrpSpPr>
            <p:cNvPr id="18" name="Группа 17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AA53FD9F-9448-FAF1-5C33-9CB40F5CEBC7}"/>
                </a:ext>
              </a:extLst>
            </p:cNvPr>
            <p:cNvGrpSpPr/>
            <p:nvPr/>
          </p:nvGrpSpPr>
          <p:grpSpPr>
            <a:xfrm>
              <a:off x="6977702" y="2830836"/>
              <a:ext cx="344438" cy="372009"/>
              <a:chOff x="3942004" y="3730753"/>
              <a:chExt cx="694611" cy="695714"/>
            </a:xfrm>
          </p:grpSpPr>
          <p:grpSp>
            <p:nvGrpSpPr>
              <p:cNvPr id="21" name="Группа 20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498CE855-DD47-366A-9790-0952360B13C2}"/>
                  </a:ext>
                </a:extLst>
              </p:cNvPr>
              <p:cNvGrpSpPr/>
              <p:nvPr/>
            </p:nvGrpSpPr>
            <p:grpSpPr>
              <a:xfrm>
                <a:off x="3942004" y="3775442"/>
                <a:ext cx="649922" cy="651025"/>
                <a:chOff x="7653882" y="3775442"/>
                <a:chExt cx="649922" cy="651025"/>
              </a:xfrm>
            </p:grpSpPr>
            <p:sp>
              <p:nvSpPr>
                <p:cNvPr id="31" name="Freeform 58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90033FA6-4E7E-7B92-E3A0-512DA9966BB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53882" y="3775442"/>
                  <a:ext cx="649922" cy="651025"/>
                </a:xfrm>
                <a:custGeom>
                  <a:avLst/>
                  <a:gdLst>
                    <a:gd name="T0" fmla="*/ 874 w 1392"/>
                    <a:gd name="T1" fmla="*/ 720 h 1392"/>
                    <a:gd name="T2" fmla="*/ 735 w 1392"/>
                    <a:gd name="T3" fmla="*/ 672 h 1392"/>
                    <a:gd name="T4" fmla="*/ 600 w 1392"/>
                    <a:gd name="T5" fmla="*/ 240 h 1392"/>
                    <a:gd name="T6" fmla="*/ 428 w 1392"/>
                    <a:gd name="T7" fmla="*/ 96 h 1392"/>
                    <a:gd name="T8" fmla="*/ 428 w 1392"/>
                    <a:gd name="T9" fmla="*/ 48 h 1392"/>
                    <a:gd name="T10" fmla="*/ 336 w 1392"/>
                    <a:gd name="T11" fmla="*/ 140 h 1392"/>
                    <a:gd name="T12" fmla="*/ 0 w 1392"/>
                    <a:gd name="T13" fmla="*/ 360 h 1392"/>
                    <a:gd name="T14" fmla="*/ 600 w 1392"/>
                    <a:gd name="T15" fmla="*/ 1392 h 1392"/>
                    <a:gd name="T16" fmla="*/ 984 w 1392"/>
                    <a:gd name="T17" fmla="*/ 1296 h 1392"/>
                    <a:gd name="T18" fmla="*/ 1392 w 1392"/>
                    <a:gd name="T19" fmla="*/ 1277 h 1392"/>
                    <a:gd name="T20" fmla="*/ 1085 w 1392"/>
                    <a:gd name="T21" fmla="*/ 754 h 1392"/>
                    <a:gd name="T22" fmla="*/ 360 w 1392"/>
                    <a:gd name="T23" fmla="*/ 96 h 1392"/>
                    <a:gd name="T24" fmla="*/ 456 w 1392"/>
                    <a:gd name="T25" fmla="*/ 1008 h 1392"/>
                    <a:gd name="T26" fmla="*/ 144 w 1392"/>
                    <a:gd name="T27" fmla="*/ 1056 h 1392"/>
                    <a:gd name="T28" fmla="*/ 528 w 1392"/>
                    <a:gd name="T29" fmla="*/ 864 h 1392"/>
                    <a:gd name="T30" fmla="*/ 456 w 1392"/>
                    <a:gd name="T31" fmla="*/ 1008 h 1392"/>
                    <a:gd name="T32" fmla="*/ 576 w 1392"/>
                    <a:gd name="T33" fmla="*/ 1104 h 1392"/>
                    <a:gd name="T34" fmla="*/ 624 w 1392"/>
                    <a:gd name="T35" fmla="*/ 1032 h 1392"/>
                    <a:gd name="T36" fmla="*/ 652 w 1392"/>
                    <a:gd name="T37" fmla="*/ 1152 h 1392"/>
                    <a:gd name="T38" fmla="*/ 672 w 1392"/>
                    <a:gd name="T39" fmla="*/ 480 h 1392"/>
                    <a:gd name="T40" fmla="*/ 576 w 1392"/>
                    <a:gd name="T41" fmla="*/ 864 h 1392"/>
                    <a:gd name="T42" fmla="*/ 240 w 1392"/>
                    <a:gd name="T43" fmla="*/ 288 h 1392"/>
                    <a:gd name="T44" fmla="*/ 456 w 1392"/>
                    <a:gd name="T45" fmla="*/ 336 h 1392"/>
                    <a:gd name="T46" fmla="*/ 240 w 1392"/>
                    <a:gd name="T47" fmla="*/ 288 h 1392"/>
                    <a:gd name="T48" fmla="*/ 192 w 1392"/>
                    <a:gd name="T49" fmla="*/ 312 h 1392"/>
                    <a:gd name="T50" fmla="*/ 528 w 1392"/>
                    <a:gd name="T51" fmla="*/ 312 h 1392"/>
                    <a:gd name="T52" fmla="*/ 672 w 1392"/>
                    <a:gd name="T53" fmla="*/ 360 h 1392"/>
                    <a:gd name="T54" fmla="*/ 48 w 1392"/>
                    <a:gd name="T55" fmla="*/ 360 h 1392"/>
                    <a:gd name="T56" fmla="*/ 600 w 1392"/>
                    <a:gd name="T57" fmla="*/ 1344 h 1392"/>
                    <a:gd name="T58" fmla="*/ 48 w 1392"/>
                    <a:gd name="T59" fmla="*/ 1200 h 1392"/>
                    <a:gd name="T60" fmla="*/ 672 w 1392"/>
                    <a:gd name="T61" fmla="*/ 1272 h 1392"/>
                    <a:gd name="T62" fmla="*/ 744 w 1392"/>
                    <a:gd name="T63" fmla="*/ 1248 h 1392"/>
                    <a:gd name="T64" fmla="*/ 792 w 1392"/>
                    <a:gd name="T65" fmla="*/ 1200 h 1392"/>
                    <a:gd name="T66" fmla="*/ 696 w 1392"/>
                    <a:gd name="T67" fmla="*/ 1128 h 1392"/>
                    <a:gd name="T68" fmla="*/ 792 w 1392"/>
                    <a:gd name="T69" fmla="*/ 1056 h 1392"/>
                    <a:gd name="T70" fmla="*/ 696 w 1392"/>
                    <a:gd name="T71" fmla="*/ 1008 h 1392"/>
                    <a:gd name="T72" fmla="*/ 456 w 1392"/>
                    <a:gd name="T73" fmla="*/ 960 h 1392"/>
                    <a:gd name="T74" fmla="*/ 936 w 1392"/>
                    <a:gd name="T75" fmla="*/ 912 h 1392"/>
                    <a:gd name="T76" fmla="*/ 720 w 1392"/>
                    <a:gd name="T77" fmla="*/ 735 h 1392"/>
                    <a:gd name="T78" fmla="*/ 874 w 1392"/>
                    <a:gd name="T79" fmla="*/ 768 h 1392"/>
                    <a:gd name="T80" fmla="*/ 1104 w 1392"/>
                    <a:gd name="T81" fmla="*/ 828 h 1392"/>
                    <a:gd name="T82" fmla="*/ 1152 w 1392"/>
                    <a:gd name="T83" fmla="*/ 836 h 1392"/>
                    <a:gd name="T84" fmla="*/ 1152 w 1392"/>
                    <a:gd name="T85" fmla="*/ 1180 h 1392"/>
                    <a:gd name="T86" fmla="*/ 1152 w 1392"/>
                    <a:gd name="T87" fmla="*/ 83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392" h="1392">
                      <a:moveTo>
                        <a:pt x="1085" y="754"/>
                      </a:moveTo>
                      <a:cubicBezTo>
                        <a:pt x="1056" y="732"/>
                        <a:pt x="1020" y="720"/>
                        <a:pt x="984" y="720"/>
                      </a:cubicBezTo>
                      <a:cubicBezTo>
                        <a:pt x="874" y="720"/>
                        <a:pt x="874" y="720"/>
                        <a:pt x="874" y="720"/>
                      </a:cubicBezTo>
                      <a:cubicBezTo>
                        <a:pt x="855" y="720"/>
                        <a:pt x="837" y="716"/>
                        <a:pt x="820" y="707"/>
                      </a:cubicBezTo>
                      <a:cubicBezTo>
                        <a:pt x="763" y="679"/>
                        <a:pt x="763" y="679"/>
                        <a:pt x="763" y="679"/>
                      </a:cubicBezTo>
                      <a:cubicBezTo>
                        <a:pt x="754" y="674"/>
                        <a:pt x="745" y="672"/>
                        <a:pt x="735" y="672"/>
                      </a:cubicBezTo>
                      <a:cubicBezTo>
                        <a:pt x="730" y="672"/>
                        <a:pt x="725" y="673"/>
                        <a:pt x="720" y="674"/>
                      </a:cubicBezTo>
                      <a:cubicBezTo>
                        <a:pt x="720" y="360"/>
                        <a:pt x="720" y="360"/>
                        <a:pt x="720" y="360"/>
                      </a:cubicBezTo>
                      <a:cubicBezTo>
                        <a:pt x="720" y="294"/>
                        <a:pt x="666" y="240"/>
                        <a:pt x="600" y="240"/>
                      </a:cubicBezTo>
                      <a:cubicBezTo>
                        <a:pt x="384" y="240"/>
                        <a:pt x="384" y="240"/>
                        <a:pt x="384" y="240"/>
                      </a:cubicBezTo>
                      <a:cubicBezTo>
                        <a:pt x="384" y="140"/>
                        <a:pt x="384" y="140"/>
                        <a:pt x="384" y="140"/>
                      </a:cubicBezTo>
                      <a:cubicBezTo>
                        <a:pt x="404" y="132"/>
                        <a:pt x="420" y="116"/>
                        <a:pt x="428" y="96"/>
                      </a:cubicBezTo>
                      <a:cubicBezTo>
                        <a:pt x="744" y="96"/>
                        <a:pt x="744" y="96"/>
                        <a:pt x="744" y="96"/>
                      </a:cubicBezTo>
                      <a:cubicBezTo>
                        <a:pt x="744" y="48"/>
                        <a:pt x="744" y="48"/>
                        <a:pt x="744" y="48"/>
                      </a:cubicBezTo>
                      <a:cubicBezTo>
                        <a:pt x="428" y="48"/>
                        <a:pt x="428" y="48"/>
                        <a:pt x="428" y="48"/>
                      </a:cubicBezTo>
                      <a:cubicBezTo>
                        <a:pt x="418" y="20"/>
                        <a:pt x="391" y="0"/>
                        <a:pt x="360" y="0"/>
                      </a:cubicBezTo>
                      <a:cubicBezTo>
                        <a:pt x="320" y="0"/>
                        <a:pt x="288" y="32"/>
                        <a:pt x="288" y="72"/>
                      </a:cubicBezTo>
                      <a:cubicBezTo>
                        <a:pt x="288" y="103"/>
                        <a:pt x="308" y="130"/>
                        <a:pt x="336" y="140"/>
                      </a:cubicBezTo>
                      <a:cubicBezTo>
                        <a:pt x="336" y="240"/>
                        <a:pt x="336" y="240"/>
                        <a:pt x="336" y="240"/>
                      </a:cubicBezTo>
                      <a:cubicBezTo>
                        <a:pt x="120" y="240"/>
                        <a:pt x="120" y="240"/>
                        <a:pt x="120" y="240"/>
                      </a:cubicBezTo>
                      <a:cubicBezTo>
                        <a:pt x="54" y="240"/>
                        <a:pt x="0" y="294"/>
                        <a:pt x="0" y="360"/>
                      </a:cubicBezTo>
                      <a:cubicBezTo>
                        <a:pt x="0" y="1272"/>
                        <a:pt x="0" y="1272"/>
                        <a:pt x="0" y="1272"/>
                      </a:cubicBezTo>
                      <a:cubicBezTo>
                        <a:pt x="0" y="1338"/>
                        <a:pt x="54" y="1392"/>
                        <a:pt x="120" y="1392"/>
                      </a:cubicBezTo>
                      <a:cubicBezTo>
                        <a:pt x="600" y="1392"/>
                        <a:pt x="600" y="1392"/>
                        <a:pt x="600" y="1392"/>
                      </a:cubicBezTo>
                      <a:cubicBezTo>
                        <a:pt x="660" y="1392"/>
                        <a:pt x="709" y="1348"/>
                        <a:pt x="718" y="1291"/>
                      </a:cubicBezTo>
                      <a:cubicBezTo>
                        <a:pt x="726" y="1294"/>
                        <a:pt x="735" y="1296"/>
                        <a:pt x="744" y="1296"/>
                      </a:cubicBezTo>
                      <a:cubicBezTo>
                        <a:pt x="984" y="1296"/>
                        <a:pt x="984" y="1296"/>
                        <a:pt x="984" y="1296"/>
                      </a:cubicBezTo>
                      <a:cubicBezTo>
                        <a:pt x="1020" y="1296"/>
                        <a:pt x="1056" y="1284"/>
                        <a:pt x="1085" y="1262"/>
                      </a:cubicBezTo>
                      <a:cubicBezTo>
                        <a:pt x="1134" y="1226"/>
                        <a:pt x="1134" y="1226"/>
                        <a:pt x="1134" y="1226"/>
                      </a:cubicBezTo>
                      <a:cubicBezTo>
                        <a:pt x="1392" y="1277"/>
                        <a:pt x="1392" y="1277"/>
                        <a:pt x="1392" y="1277"/>
                      </a:cubicBezTo>
                      <a:cubicBezTo>
                        <a:pt x="1392" y="739"/>
                        <a:pt x="1392" y="739"/>
                        <a:pt x="1392" y="739"/>
                      </a:cubicBezTo>
                      <a:cubicBezTo>
                        <a:pt x="1134" y="790"/>
                        <a:pt x="1134" y="790"/>
                        <a:pt x="1134" y="790"/>
                      </a:cubicBezTo>
                      <a:lnTo>
                        <a:pt x="1085" y="754"/>
                      </a:lnTo>
                      <a:close/>
                      <a:moveTo>
                        <a:pt x="360" y="48"/>
                      </a:moveTo>
                      <a:cubicBezTo>
                        <a:pt x="373" y="48"/>
                        <a:pt x="384" y="59"/>
                        <a:pt x="384" y="72"/>
                      </a:cubicBezTo>
                      <a:cubicBezTo>
                        <a:pt x="384" y="85"/>
                        <a:pt x="373" y="96"/>
                        <a:pt x="360" y="96"/>
                      </a:cubicBezTo>
                      <a:cubicBezTo>
                        <a:pt x="347" y="96"/>
                        <a:pt x="336" y="85"/>
                        <a:pt x="336" y="72"/>
                      </a:cubicBezTo>
                      <a:cubicBezTo>
                        <a:pt x="336" y="59"/>
                        <a:pt x="347" y="48"/>
                        <a:pt x="360" y="48"/>
                      </a:cubicBezTo>
                      <a:close/>
                      <a:moveTo>
                        <a:pt x="456" y="1008"/>
                      </a:moveTo>
                      <a:cubicBezTo>
                        <a:pt x="528" y="1008"/>
                        <a:pt x="528" y="1008"/>
                        <a:pt x="528" y="1008"/>
                      </a:cubicBezTo>
                      <a:cubicBezTo>
                        <a:pt x="528" y="1056"/>
                        <a:pt x="528" y="1056"/>
                        <a:pt x="528" y="1056"/>
                      </a:cubicBezTo>
                      <a:cubicBezTo>
                        <a:pt x="144" y="1056"/>
                        <a:pt x="144" y="1056"/>
                        <a:pt x="144" y="1056"/>
                      </a:cubicBezTo>
                      <a:cubicBezTo>
                        <a:pt x="144" y="816"/>
                        <a:pt x="144" y="816"/>
                        <a:pt x="144" y="816"/>
                      </a:cubicBezTo>
                      <a:cubicBezTo>
                        <a:pt x="528" y="816"/>
                        <a:pt x="528" y="816"/>
                        <a:pt x="528" y="816"/>
                      </a:cubicBezTo>
                      <a:cubicBezTo>
                        <a:pt x="528" y="864"/>
                        <a:pt x="528" y="864"/>
                        <a:pt x="528" y="864"/>
                      </a:cubicBezTo>
                      <a:cubicBezTo>
                        <a:pt x="456" y="864"/>
                        <a:pt x="456" y="864"/>
                        <a:pt x="456" y="864"/>
                      </a:cubicBezTo>
                      <a:cubicBezTo>
                        <a:pt x="416" y="864"/>
                        <a:pt x="384" y="896"/>
                        <a:pt x="384" y="936"/>
                      </a:cubicBezTo>
                      <a:cubicBezTo>
                        <a:pt x="384" y="976"/>
                        <a:pt x="416" y="1008"/>
                        <a:pt x="456" y="1008"/>
                      </a:cubicBezTo>
                      <a:close/>
                      <a:moveTo>
                        <a:pt x="96" y="768"/>
                      </a:moveTo>
                      <a:cubicBezTo>
                        <a:pt x="96" y="1104"/>
                        <a:pt x="96" y="1104"/>
                        <a:pt x="96" y="1104"/>
                      </a:cubicBezTo>
                      <a:cubicBezTo>
                        <a:pt x="576" y="1104"/>
                        <a:pt x="576" y="1104"/>
                        <a:pt x="576" y="1104"/>
                      </a:cubicBezTo>
                      <a:cubicBezTo>
                        <a:pt x="576" y="1008"/>
                        <a:pt x="576" y="1008"/>
                        <a:pt x="576" y="1008"/>
                      </a:cubicBezTo>
                      <a:cubicBezTo>
                        <a:pt x="628" y="1008"/>
                        <a:pt x="628" y="1008"/>
                        <a:pt x="628" y="1008"/>
                      </a:cubicBezTo>
                      <a:cubicBezTo>
                        <a:pt x="626" y="1016"/>
                        <a:pt x="624" y="1024"/>
                        <a:pt x="624" y="1032"/>
                      </a:cubicBezTo>
                      <a:cubicBezTo>
                        <a:pt x="624" y="1058"/>
                        <a:pt x="637" y="1080"/>
                        <a:pt x="658" y="1093"/>
                      </a:cubicBezTo>
                      <a:cubicBezTo>
                        <a:pt x="652" y="1103"/>
                        <a:pt x="648" y="1115"/>
                        <a:pt x="648" y="1128"/>
                      </a:cubicBezTo>
                      <a:cubicBezTo>
                        <a:pt x="648" y="1136"/>
                        <a:pt x="650" y="1144"/>
                        <a:pt x="652" y="1152"/>
                      </a:cubicBezTo>
                      <a:cubicBezTo>
                        <a:pt x="48" y="1152"/>
                        <a:pt x="48" y="1152"/>
                        <a:pt x="48" y="1152"/>
                      </a:cubicBezTo>
                      <a:cubicBezTo>
                        <a:pt x="48" y="480"/>
                        <a:pt x="48" y="480"/>
                        <a:pt x="48" y="480"/>
                      </a:cubicBezTo>
                      <a:cubicBezTo>
                        <a:pt x="672" y="480"/>
                        <a:pt x="672" y="480"/>
                        <a:pt x="672" y="480"/>
                      </a:cubicBezTo>
                      <a:cubicBezTo>
                        <a:pt x="672" y="735"/>
                        <a:pt x="672" y="735"/>
                        <a:pt x="672" y="735"/>
                      </a:cubicBezTo>
                      <a:cubicBezTo>
                        <a:pt x="672" y="786"/>
                        <a:pt x="694" y="832"/>
                        <a:pt x="728" y="864"/>
                      </a:cubicBezTo>
                      <a:cubicBezTo>
                        <a:pt x="576" y="864"/>
                        <a:pt x="576" y="864"/>
                        <a:pt x="576" y="864"/>
                      </a:cubicBezTo>
                      <a:cubicBezTo>
                        <a:pt x="576" y="768"/>
                        <a:pt x="576" y="768"/>
                        <a:pt x="576" y="768"/>
                      </a:cubicBezTo>
                      <a:lnTo>
                        <a:pt x="96" y="768"/>
                      </a:lnTo>
                      <a:close/>
                      <a:moveTo>
                        <a:pt x="240" y="288"/>
                      </a:moveTo>
                      <a:cubicBezTo>
                        <a:pt x="480" y="288"/>
                        <a:pt x="480" y="288"/>
                        <a:pt x="480" y="288"/>
                      </a:cubicBezTo>
                      <a:cubicBezTo>
                        <a:pt x="480" y="312"/>
                        <a:pt x="480" y="312"/>
                        <a:pt x="480" y="312"/>
                      </a:cubicBezTo>
                      <a:cubicBezTo>
                        <a:pt x="480" y="325"/>
                        <a:pt x="469" y="336"/>
                        <a:pt x="456" y="336"/>
                      </a:cubicBezTo>
                      <a:cubicBezTo>
                        <a:pt x="264" y="336"/>
                        <a:pt x="264" y="336"/>
                        <a:pt x="264" y="336"/>
                      </a:cubicBezTo>
                      <a:cubicBezTo>
                        <a:pt x="251" y="336"/>
                        <a:pt x="240" y="325"/>
                        <a:pt x="240" y="312"/>
                      </a:cubicBezTo>
                      <a:lnTo>
                        <a:pt x="240" y="288"/>
                      </a:lnTo>
                      <a:close/>
                      <a:moveTo>
                        <a:pt x="120" y="288"/>
                      </a:moveTo>
                      <a:cubicBezTo>
                        <a:pt x="192" y="288"/>
                        <a:pt x="192" y="288"/>
                        <a:pt x="192" y="288"/>
                      </a:cubicBezTo>
                      <a:cubicBezTo>
                        <a:pt x="192" y="312"/>
                        <a:pt x="192" y="312"/>
                        <a:pt x="192" y="312"/>
                      </a:cubicBezTo>
                      <a:cubicBezTo>
                        <a:pt x="192" y="352"/>
                        <a:pt x="224" y="384"/>
                        <a:pt x="264" y="384"/>
                      </a:cubicBezTo>
                      <a:cubicBezTo>
                        <a:pt x="456" y="384"/>
                        <a:pt x="456" y="384"/>
                        <a:pt x="456" y="384"/>
                      </a:cubicBezTo>
                      <a:cubicBezTo>
                        <a:pt x="496" y="384"/>
                        <a:pt x="528" y="352"/>
                        <a:pt x="528" y="312"/>
                      </a:cubicBezTo>
                      <a:cubicBezTo>
                        <a:pt x="528" y="288"/>
                        <a:pt x="528" y="288"/>
                        <a:pt x="528" y="288"/>
                      </a:cubicBezTo>
                      <a:cubicBezTo>
                        <a:pt x="600" y="288"/>
                        <a:pt x="600" y="288"/>
                        <a:pt x="600" y="288"/>
                      </a:cubicBezTo>
                      <a:cubicBezTo>
                        <a:pt x="640" y="288"/>
                        <a:pt x="672" y="320"/>
                        <a:pt x="672" y="360"/>
                      </a:cubicBezTo>
                      <a:cubicBezTo>
                        <a:pt x="672" y="432"/>
                        <a:pt x="672" y="432"/>
                        <a:pt x="672" y="432"/>
                      </a:cubicBezTo>
                      <a:cubicBezTo>
                        <a:pt x="48" y="432"/>
                        <a:pt x="48" y="432"/>
                        <a:pt x="48" y="432"/>
                      </a:cubicBezTo>
                      <a:cubicBezTo>
                        <a:pt x="48" y="360"/>
                        <a:pt x="48" y="360"/>
                        <a:pt x="48" y="360"/>
                      </a:cubicBezTo>
                      <a:cubicBezTo>
                        <a:pt x="48" y="320"/>
                        <a:pt x="80" y="288"/>
                        <a:pt x="120" y="288"/>
                      </a:cubicBezTo>
                      <a:close/>
                      <a:moveTo>
                        <a:pt x="672" y="1272"/>
                      </a:moveTo>
                      <a:cubicBezTo>
                        <a:pt x="672" y="1312"/>
                        <a:pt x="640" y="1344"/>
                        <a:pt x="600" y="1344"/>
                      </a:cubicBezTo>
                      <a:cubicBezTo>
                        <a:pt x="120" y="1344"/>
                        <a:pt x="120" y="1344"/>
                        <a:pt x="120" y="1344"/>
                      </a:cubicBezTo>
                      <a:cubicBezTo>
                        <a:pt x="80" y="1344"/>
                        <a:pt x="48" y="1312"/>
                        <a:pt x="48" y="1272"/>
                      </a:cubicBezTo>
                      <a:cubicBezTo>
                        <a:pt x="48" y="1200"/>
                        <a:pt x="48" y="1200"/>
                        <a:pt x="48" y="1200"/>
                      </a:cubicBezTo>
                      <a:cubicBezTo>
                        <a:pt x="676" y="1200"/>
                        <a:pt x="676" y="1200"/>
                        <a:pt x="676" y="1200"/>
                      </a:cubicBezTo>
                      <a:cubicBezTo>
                        <a:pt x="674" y="1208"/>
                        <a:pt x="672" y="1216"/>
                        <a:pt x="672" y="1224"/>
                      </a:cubicBezTo>
                      <a:lnTo>
                        <a:pt x="672" y="1272"/>
                      </a:lnTo>
                      <a:close/>
                      <a:moveTo>
                        <a:pt x="1056" y="1224"/>
                      </a:moveTo>
                      <a:cubicBezTo>
                        <a:pt x="1035" y="1239"/>
                        <a:pt x="1010" y="1248"/>
                        <a:pt x="984" y="1248"/>
                      </a:cubicBezTo>
                      <a:cubicBezTo>
                        <a:pt x="744" y="1248"/>
                        <a:pt x="744" y="1248"/>
                        <a:pt x="744" y="1248"/>
                      </a:cubicBezTo>
                      <a:cubicBezTo>
                        <a:pt x="731" y="1248"/>
                        <a:pt x="720" y="1237"/>
                        <a:pt x="720" y="1224"/>
                      </a:cubicBezTo>
                      <a:cubicBezTo>
                        <a:pt x="720" y="1211"/>
                        <a:pt x="731" y="1200"/>
                        <a:pt x="744" y="1200"/>
                      </a:cubicBezTo>
                      <a:cubicBezTo>
                        <a:pt x="792" y="1200"/>
                        <a:pt x="792" y="1200"/>
                        <a:pt x="792" y="1200"/>
                      </a:cubicBezTo>
                      <a:cubicBezTo>
                        <a:pt x="792" y="1152"/>
                        <a:pt x="792" y="1152"/>
                        <a:pt x="792" y="1152"/>
                      </a:cubicBezTo>
                      <a:cubicBezTo>
                        <a:pt x="720" y="1152"/>
                        <a:pt x="720" y="1152"/>
                        <a:pt x="720" y="1152"/>
                      </a:cubicBezTo>
                      <a:cubicBezTo>
                        <a:pt x="707" y="1152"/>
                        <a:pt x="696" y="1141"/>
                        <a:pt x="696" y="1128"/>
                      </a:cubicBezTo>
                      <a:cubicBezTo>
                        <a:pt x="696" y="1115"/>
                        <a:pt x="707" y="1104"/>
                        <a:pt x="720" y="1104"/>
                      </a:cubicBezTo>
                      <a:cubicBezTo>
                        <a:pt x="792" y="1104"/>
                        <a:pt x="792" y="1104"/>
                        <a:pt x="792" y="1104"/>
                      </a:cubicBezTo>
                      <a:cubicBezTo>
                        <a:pt x="792" y="1056"/>
                        <a:pt x="792" y="1056"/>
                        <a:pt x="792" y="1056"/>
                      </a:cubicBezTo>
                      <a:cubicBezTo>
                        <a:pt x="696" y="1056"/>
                        <a:pt x="696" y="1056"/>
                        <a:pt x="696" y="1056"/>
                      </a:cubicBezTo>
                      <a:cubicBezTo>
                        <a:pt x="683" y="1056"/>
                        <a:pt x="672" y="1045"/>
                        <a:pt x="672" y="1032"/>
                      </a:cubicBezTo>
                      <a:cubicBezTo>
                        <a:pt x="672" y="1019"/>
                        <a:pt x="683" y="1008"/>
                        <a:pt x="696" y="1008"/>
                      </a:cubicBezTo>
                      <a:cubicBezTo>
                        <a:pt x="792" y="1008"/>
                        <a:pt x="792" y="1008"/>
                        <a:pt x="792" y="1008"/>
                      </a:cubicBezTo>
                      <a:cubicBezTo>
                        <a:pt x="792" y="960"/>
                        <a:pt x="792" y="960"/>
                        <a:pt x="792" y="960"/>
                      </a:cubicBezTo>
                      <a:cubicBezTo>
                        <a:pt x="456" y="960"/>
                        <a:pt x="456" y="960"/>
                        <a:pt x="456" y="960"/>
                      </a:cubicBezTo>
                      <a:cubicBezTo>
                        <a:pt x="443" y="960"/>
                        <a:pt x="432" y="949"/>
                        <a:pt x="432" y="936"/>
                      </a:cubicBezTo>
                      <a:cubicBezTo>
                        <a:pt x="432" y="923"/>
                        <a:pt x="443" y="912"/>
                        <a:pt x="456" y="912"/>
                      </a:cubicBezTo>
                      <a:cubicBezTo>
                        <a:pt x="936" y="912"/>
                        <a:pt x="936" y="912"/>
                        <a:pt x="936" y="912"/>
                      </a:cubicBezTo>
                      <a:cubicBezTo>
                        <a:pt x="936" y="864"/>
                        <a:pt x="936" y="864"/>
                        <a:pt x="936" y="864"/>
                      </a:cubicBezTo>
                      <a:cubicBezTo>
                        <a:pt x="849" y="864"/>
                        <a:pt x="849" y="864"/>
                        <a:pt x="849" y="864"/>
                      </a:cubicBezTo>
                      <a:cubicBezTo>
                        <a:pt x="778" y="864"/>
                        <a:pt x="720" y="806"/>
                        <a:pt x="720" y="735"/>
                      </a:cubicBezTo>
                      <a:cubicBezTo>
                        <a:pt x="720" y="724"/>
                        <a:pt x="732" y="717"/>
                        <a:pt x="741" y="722"/>
                      </a:cubicBezTo>
                      <a:cubicBezTo>
                        <a:pt x="799" y="750"/>
                        <a:pt x="799" y="750"/>
                        <a:pt x="799" y="750"/>
                      </a:cubicBezTo>
                      <a:cubicBezTo>
                        <a:pt x="822" y="762"/>
                        <a:pt x="848" y="768"/>
                        <a:pt x="874" y="768"/>
                      </a:cubicBezTo>
                      <a:cubicBezTo>
                        <a:pt x="984" y="768"/>
                        <a:pt x="984" y="768"/>
                        <a:pt x="984" y="768"/>
                      </a:cubicBezTo>
                      <a:cubicBezTo>
                        <a:pt x="1010" y="768"/>
                        <a:pt x="1035" y="777"/>
                        <a:pt x="1056" y="792"/>
                      </a:cubicBezTo>
                      <a:cubicBezTo>
                        <a:pt x="1104" y="828"/>
                        <a:pt x="1104" y="828"/>
                        <a:pt x="1104" y="828"/>
                      </a:cubicBezTo>
                      <a:cubicBezTo>
                        <a:pt x="1104" y="1188"/>
                        <a:pt x="1104" y="1188"/>
                        <a:pt x="1104" y="1188"/>
                      </a:cubicBezTo>
                      <a:lnTo>
                        <a:pt x="1056" y="1224"/>
                      </a:lnTo>
                      <a:close/>
                      <a:moveTo>
                        <a:pt x="1152" y="836"/>
                      </a:moveTo>
                      <a:cubicBezTo>
                        <a:pt x="1344" y="797"/>
                        <a:pt x="1344" y="797"/>
                        <a:pt x="1344" y="797"/>
                      </a:cubicBezTo>
                      <a:cubicBezTo>
                        <a:pt x="1344" y="1219"/>
                        <a:pt x="1344" y="1219"/>
                        <a:pt x="1344" y="1219"/>
                      </a:cubicBezTo>
                      <a:cubicBezTo>
                        <a:pt x="1152" y="1180"/>
                        <a:pt x="1152" y="1180"/>
                        <a:pt x="1152" y="1180"/>
                      </a:cubicBezTo>
                      <a:lnTo>
                        <a:pt x="1152" y="836"/>
                      </a:lnTo>
                      <a:close/>
                      <a:moveTo>
                        <a:pt x="1152" y="836"/>
                      </a:moveTo>
                      <a:cubicBezTo>
                        <a:pt x="1152" y="836"/>
                        <a:pt x="1152" y="836"/>
                        <a:pt x="1152" y="836"/>
                      </a:cubicBezTo>
                    </a:path>
                  </a:pathLst>
                </a:custGeom>
                <a:solidFill>
                  <a:srgbClr val="0079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ru-RU" sz="2000">
                    <a:solidFill>
                      <a:prstClr val="black"/>
                    </a:solidFill>
                    <a:latin typeface="Arial Narrow"/>
                  </a:endParaRPr>
                </a:p>
              </p:txBody>
            </p:sp>
            <p:sp>
              <p:nvSpPr>
                <p:cNvPr id="32" name="Rectangle 61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2779FFA8-FB65-2EE4-81F1-D975A73F12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8501" y="4359158"/>
                  <a:ext cx="67309" cy="22621"/>
                </a:xfrm>
                <a:prstGeom prst="rect">
                  <a:avLst/>
                </a:prstGeom>
                <a:solidFill>
                  <a:srgbClr val="0079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ru-RU" sz="2000">
                    <a:solidFill>
                      <a:prstClr val="black"/>
                    </a:solidFill>
                    <a:latin typeface="Arial Narrow"/>
                  </a:endParaRPr>
                </a:p>
              </p:txBody>
            </p:sp>
          </p:grpSp>
          <p:grpSp>
            <p:nvGrpSpPr>
              <p:cNvPr id="22" name="Группа 21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896A8AEB-F6CE-82C2-C966-FACAB13D9A5F}"/>
                  </a:ext>
                </a:extLst>
              </p:cNvPr>
              <p:cNvGrpSpPr/>
              <p:nvPr/>
            </p:nvGrpSpPr>
            <p:grpSpPr>
              <a:xfrm>
                <a:off x="3986693" y="3730753"/>
                <a:ext cx="649922" cy="651026"/>
                <a:chOff x="7698571" y="3730753"/>
                <a:chExt cx="649922" cy="651026"/>
              </a:xfrm>
            </p:grpSpPr>
            <p:sp>
              <p:nvSpPr>
                <p:cNvPr id="23" name="Freeform 62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79728788-2B7E-A071-C036-477B8A12086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98571" y="4022611"/>
                  <a:ext cx="111998" cy="89378"/>
                </a:xfrm>
                <a:custGeom>
                  <a:avLst/>
                  <a:gdLst>
                    <a:gd name="T0" fmla="*/ 0 w 203"/>
                    <a:gd name="T1" fmla="*/ 162 h 162"/>
                    <a:gd name="T2" fmla="*/ 203 w 203"/>
                    <a:gd name="T3" fmla="*/ 162 h 162"/>
                    <a:gd name="T4" fmla="*/ 203 w 203"/>
                    <a:gd name="T5" fmla="*/ 0 h 162"/>
                    <a:gd name="T6" fmla="*/ 0 w 203"/>
                    <a:gd name="T7" fmla="*/ 0 h 162"/>
                    <a:gd name="T8" fmla="*/ 0 w 203"/>
                    <a:gd name="T9" fmla="*/ 162 h 162"/>
                    <a:gd name="T10" fmla="*/ 41 w 203"/>
                    <a:gd name="T11" fmla="*/ 40 h 162"/>
                    <a:gd name="T12" fmla="*/ 163 w 203"/>
                    <a:gd name="T13" fmla="*/ 40 h 162"/>
                    <a:gd name="T14" fmla="*/ 163 w 203"/>
                    <a:gd name="T15" fmla="*/ 122 h 162"/>
                    <a:gd name="T16" fmla="*/ 41 w 203"/>
                    <a:gd name="T17" fmla="*/ 122 h 162"/>
                    <a:gd name="T18" fmla="*/ 41 w 203"/>
                    <a:gd name="T19" fmla="*/ 40 h 162"/>
                    <a:gd name="T20" fmla="*/ 41 w 203"/>
                    <a:gd name="T21" fmla="*/ 40 h 162"/>
                    <a:gd name="T22" fmla="*/ 41 w 203"/>
                    <a:gd name="T23" fmla="*/ 40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3" h="162">
                      <a:moveTo>
                        <a:pt x="0" y="162"/>
                      </a:moveTo>
                      <a:lnTo>
                        <a:pt x="203" y="162"/>
                      </a:lnTo>
                      <a:lnTo>
                        <a:pt x="203" y="0"/>
                      </a:lnTo>
                      <a:lnTo>
                        <a:pt x="0" y="0"/>
                      </a:lnTo>
                      <a:lnTo>
                        <a:pt x="0" y="162"/>
                      </a:lnTo>
                      <a:close/>
                      <a:moveTo>
                        <a:pt x="41" y="40"/>
                      </a:moveTo>
                      <a:lnTo>
                        <a:pt x="163" y="40"/>
                      </a:lnTo>
                      <a:lnTo>
                        <a:pt x="163" y="122"/>
                      </a:lnTo>
                      <a:lnTo>
                        <a:pt x="41" y="122"/>
                      </a:lnTo>
                      <a:lnTo>
                        <a:pt x="41" y="40"/>
                      </a:lnTo>
                      <a:close/>
                      <a:moveTo>
                        <a:pt x="41" y="40"/>
                      </a:moveTo>
                      <a:lnTo>
                        <a:pt x="41" y="40"/>
                      </a:lnTo>
                      <a:close/>
                    </a:path>
                  </a:pathLst>
                </a:custGeom>
                <a:solidFill>
                  <a:srgbClr val="0079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ru-RU" sz="2000">
                    <a:solidFill>
                      <a:prstClr val="black"/>
                    </a:solidFill>
                    <a:latin typeface="Arial Narrow"/>
                  </a:endParaRPr>
                </a:p>
              </p:txBody>
            </p:sp>
            <p:sp>
              <p:nvSpPr>
                <p:cNvPr id="24" name="Freeform 64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39E81A05-30CB-F967-D60E-5CF585E063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833190" y="4022611"/>
                  <a:ext cx="111998" cy="89378"/>
                </a:xfrm>
                <a:custGeom>
                  <a:avLst/>
                  <a:gdLst>
                    <a:gd name="T0" fmla="*/ 203 w 203"/>
                    <a:gd name="T1" fmla="*/ 0 h 162"/>
                    <a:gd name="T2" fmla="*/ 0 w 203"/>
                    <a:gd name="T3" fmla="*/ 0 h 162"/>
                    <a:gd name="T4" fmla="*/ 0 w 203"/>
                    <a:gd name="T5" fmla="*/ 162 h 162"/>
                    <a:gd name="T6" fmla="*/ 203 w 203"/>
                    <a:gd name="T7" fmla="*/ 162 h 162"/>
                    <a:gd name="T8" fmla="*/ 203 w 203"/>
                    <a:gd name="T9" fmla="*/ 0 h 162"/>
                    <a:gd name="T10" fmla="*/ 162 w 203"/>
                    <a:gd name="T11" fmla="*/ 122 h 162"/>
                    <a:gd name="T12" fmla="*/ 41 w 203"/>
                    <a:gd name="T13" fmla="*/ 122 h 162"/>
                    <a:gd name="T14" fmla="*/ 41 w 203"/>
                    <a:gd name="T15" fmla="*/ 40 h 162"/>
                    <a:gd name="T16" fmla="*/ 162 w 203"/>
                    <a:gd name="T17" fmla="*/ 40 h 162"/>
                    <a:gd name="T18" fmla="*/ 162 w 203"/>
                    <a:gd name="T19" fmla="*/ 122 h 162"/>
                    <a:gd name="T20" fmla="*/ 162 w 203"/>
                    <a:gd name="T21" fmla="*/ 122 h 162"/>
                    <a:gd name="T22" fmla="*/ 162 w 203"/>
                    <a:gd name="T23" fmla="*/ 122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3" h="162">
                      <a:moveTo>
                        <a:pt x="203" y="0"/>
                      </a:moveTo>
                      <a:lnTo>
                        <a:pt x="0" y="0"/>
                      </a:lnTo>
                      <a:lnTo>
                        <a:pt x="0" y="162"/>
                      </a:lnTo>
                      <a:lnTo>
                        <a:pt x="203" y="162"/>
                      </a:lnTo>
                      <a:lnTo>
                        <a:pt x="203" y="0"/>
                      </a:lnTo>
                      <a:close/>
                      <a:moveTo>
                        <a:pt x="162" y="122"/>
                      </a:moveTo>
                      <a:lnTo>
                        <a:pt x="41" y="122"/>
                      </a:lnTo>
                      <a:lnTo>
                        <a:pt x="41" y="40"/>
                      </a:lnTo>
                      <a:lnTo>
                        <a:pt x="162" y="40"/>
                      </a:lnTo>
                      <a:lnTo>
                        <a:pt x="162" y="122"/>
                      </a:lnTo>
                      <a:close/>
                      <a:moveTo>
                        <a:pt x="162" y="122"/>
                      </a:moveTo>
                      <a:lnTo>
                        <a:pt x="162" y="122"/>
                      </a:lnTo>
                      <a:close/>
                    </a:path>
                  </a:pathLst>
                </a:custGeom>
                <a:solidFill>
                  <a:srgbClr val="0079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ru-RU" sz="2000">
                    <a:solidFill>
                      <a:prstClr val="black"/>
                    </a:solidFill>
                    <a:latin typeface="Arial Narrow"/>
                  </a:endParaRPr>
                </a:p>
              </p:txBody>
            </p:sp>
            <p:grpSp>
              <p:nvGrpSpPr>
                <p:cNvPr id="25" name="Группа 24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677BFE21-5B00-1DA8-B546-E51E777C10A0}"/>
                    </a:ext>
                  </a:extLst>
                </p:cNvPr>
                <p:cNvGrpSpPr/>
                <p:nvPr/>
              </p:nvGrpSpPr>
              <p:grpSpPr>
                <a:xfrm>
                  <a:off x="7698571" y="3730753"/>
                  <a:ext cx="649922" cy="651026"/>
                  <a:chOff x="7698571" y="3730753"/>
                  <a:chExt cx="649922" cy="651026"/>
                </a:xfrm>
              </p:grpSpPr>
              <p:sp>
                <p:nvSpPr>
                  <p:cNvPr id="26" name="Rectangle 59">
                    <a:extLst>
                      <a:ext uri="{FF2B5EF4-FFF2-40B4-BE49-F238E27FC236}">
                        <a16:creationId xmlns="" xmlns:a16="http://schemas.microsoft.com/office/drawing/2014/main" xmlns:lc="http://schemas.openxmlformats.org/drawingml/2006/lockedCanvas" id="{91F30463-43D8-6CF4-2CDB-D15BF561C5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922568" y="4359158"/>
                    <a:ext cx="22620" cy="22621"/>
                  </a:xfrm>
                  <a:prstGeom prst="rect">
                    <a:avLst/>
                  </a:prstGeom>
                  <a:solidFill>
                    <a:srgbClr val="2AB7F6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ru-RU" sz="2000">
                      <a:solidFill>
                        <a:prstClr val="black"/>
                      </a:solidFill>
                      <a:latin typeface="Arial Narrow"/>
                    </a:endParaRPr>
                  </a:p>
                </p:txBody>
              </p:sp>
              <p:sp>
                <p:nvSpPr>
                  <p:cNvPr id="27" name="Rectangle 60">
                    <a:extLst>
                      <a:ext uri="{FF2B5EF4-FFF2-40B4-BE49-F238E27FC236}">
                        <a16:creationId xmlns="" xmlns:a16="http://schemas.microsoft.com/office/drawing/2014/main" xmlns:lc="http://schemas.openxmlformats.org/drawingml/2006/lockedCanvas" id="{A17553C9-2D54-0B96-009C-1E01D10625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698571" y="4359158"/>
                    <a:ext cx="22620" cy="22621"/>
                  </a:xfrm>
                  <a:prstGeom prst="rect">
                    <a:avLst/>
                  </a:prstGeom>
                  <a:solidFill>
                    <a:srgbClr val="2AB7F6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ru-RU" sz="2000">
                      <a:solidFill>
                        <a:prstClr val="black"/>
                      </a:solidFill>
                      <a:latin typeface="Arial Narrow"/>
                    </a:endParaRPr>
                  </a:p>
                </p:txBody>
              </p:sp>
              <p:sp>
                <p:nvSpPr>
                  <p:cNvPr id="28" name="Freeform 63">
                    <a:extLst>
                      <a:ext uri="{FF2B5EF4-FFF2-40B4-BE49-F238E27FC236}">
                        <a16:creationId xmlns="" xmlns:a16="http://schemas.microsoft.com/office/drawing/2014/main" xmlns:lc="http://schemas.openxmlformats.org/drawingml/2006/lockedCanvas" id="{F63F1696-480F-46F9-13BC-C9733FFFD78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698571" y="4022611"/>
                    <a:ext cx="111998" cy="89378"/>
                  </a:xfrm>
                  <a:custGeom>
                    <a:avLst/>
                    <a:gdLst>
                      <a:gd name="T0" fmla="*/ 0 w 203"/>
                      <a:gd name="T1" fmla="*/ 162 h 162"/>
                      <a:gd name="T2" fmla="*/ 203 w 203"/>
                      <a:gd name="T3" fmla="*/ 162 h 162"/>
                      <a:gd name="T4" fmla="*/ 203 w 203"/>
                      <a:gd name="T5" fmla="*/ 0 h 162"/>
                      <a:gd name="T6" fmla="*/ 0 w 203"/>
                      <a:gd name="T7" fmla="*/ 0 h 162"/>
                      <a:gd name="T8" fmla="*/ 0 w 203"/>
                      <a:gd name="T9" fmla="*/ 162 h 162"/>
                      <a:gd name="T10" fmla="*/ 41 w 203"/>
                      <a:gd name="T11" fmla="*/ 40 h 162"/>
                      <a:gd name="T12" fmla="*/ 163 w 203"/>
                      <a:gd name="T13" fmla="*/ 40 h 162"/>
                      <a:gd name="T14" fmla="*/ 163 w 203"/>
                      <a:gd name="T15" fmla="*/ 122 h 162"/>
                      <a:gd name="T16" fmla="*/ 41 w 203"/>
                      <a:gd name="T17" fmla="*/ 122 h 162"/>
                      <a:gd name="T18" fmla="*/ 41 w 203"/>
                      <a:gd name="T19" fmla="*/ 40 h 162"/>
                      <a:gd name="T20" fmla="*/ 41 w 203"/>
                      <a:gd name="T21" fmla="*/ 40 h 162"/>
                      <a:gd name="T22" fmla="*/ 41 w 203"/>
                      <a:gd name="T23" fmla="*/ 40 h 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3" h="162">
                        <a:moveTo>
                          <a:pt x="0" y="162"/>
                        </a:moveTo>
                        <a:lnTo>
                          <a:pt x="203" y="162"/>
                        </a:lnTo>
                        <a:lnTo>
                          <a:pt x="203" y="0"/>
                        </a:lnTo>
                        <a:lnTo>
                          <a:pt x="0" y="0"/>
                        </a:lnTo>
                        <a:lnTo>
                          <a:pt x="0" y="162"/>
                        </a:lnTo>
                        <a:moveTo>
                          <a:pt x="41" y="40"/>
                        </a:moveTo>
                        <a:lnTo>
                          <a:pt x="163" y="40"/>
                        </a:lnTo>
                        <a:lnTo>
                          <a:pt x="163" y="122"/>
                        </a:lnTo>
                        <a:lnTo>
                          <a:pt x="41" y="122"/>
                        </a:lnTo>
                        <a:lnTo>
                          <a:pt x="41" y="40"/>
                        </a:lnTo>
                        <a:moveTo>
                          <a:pt x="41" y="40"/>
                        </a:moveTo>
                        <a:lnTo>
                          <a:pt x="41" y="40"/>
                        </a:lnTo>
                      </a:path>
                    </a:pathLst>
                  </a:custGeom>
                  <a:solidFill>
                    <a:srgbClr val="2AB7F6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ru-RU" sz="2000">
                      <a:solidFill>
                        <a:prstClr val="black"/>
                      </a:solidFill>
                      <a:latin typeface="Arial Narrow"/>
                    </a:endParaRPr>
                  </a:p>
                </p:txBody>
              </p:sp>
              <p:sp>
                <p:nvSpPr>
                  <p:cNvPr id="29" name="Freeform 65">
                    <a:extLst>
                      <a:ext uri="{FF2B5EF4-FFF2-40B4-BE49-F238E27FC236}">
                        <a16:creationId xmlns="" xmlns:a16="http://schemas.microsoft.com/office/drawing/2014/main" xmlns:lc="http://schemas.openxmlformats.org/drawingml/2006/lockedCanvas" id="{3ED609A3-1175-3E7E-1540-F56FCD9C0F8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833190" y="4022611"/>
                    <a:ext cx="111998" cy="89378"/>
                  </a:xfrm>
                  <a:custGeom>
                    <a:avLst/>
                    <a:gdLst>
                      <a:gd name="T0" fmla="*/ 203 w 203"/>
                      <a:gd name="T1" fmla="*/ 0 h 162"/>
                      <a:gd name="T2" fmla="*/ 0 w 203"/>
                      <a:gd name="T3" fmla="*/ 0 h 162"/>
                      <a:gd name="T4" fmla="*/ 0 w 203"/>
                      <a:gd name="T5" fmla="*/ 162 h 162"/>
                      <a:gd name="T6" fmla="*/ 203 w 203"/>
                      <a:gd name="T7" fmla="*/ 162 h 162"/>
                      <a:gd name="T8" fmla="*/ 203 w 203"/>
                      <a:gd name="T9" fmla="*/ 0 h 162"/>
                      <a:gd name="T10" fmla="*/ 162 w 203"/>
                      <a:gd name="T11" fmla="*/ 122 h 162"/>
                      <a:gd name="T12" fmla="*/ 41 w 203"/>
                      <a:gd name="T13" fmla="*/ 122 h 162"/>
                      <a:gd name="T14" fmla="*/ 41 w 203"/>
                      <a:gd name="T15" fmla="*/ 40 h 162"/>
                      <a:gd name="T16" fmla="*/ 162 w 203"/>
                      <a:gd name="T17" fmla="*/ 40 h 162"/>
                      <a:gd name="T18" fmla="*/ 162 w 203"/>
                      <a:gd name="T19" fmla="*/ 122 h 162"/>
                      <a:gd name="T20" fmla="*/ 162 w 203"/>
                      <a:gd name="T21" fmla="*/ 122 h 162"/>
                      <a:gd name="T22" fmla="*/ 162 w 203"/>
                      <a:gd name="T23" fmla="*/ 122 h 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3" h="162">
                        <a:moveTo>
                          <a:pt x="203" y="0"/>
                        </a:moveTo>
                        <a:lnTo>
                          <a:pt x="0" y="0"/>
                        </a:lnTo>
                        <a:lnTo>
                          <a:pt x="0" y="162"/>
                        </a:lnTo>
                        <a:lnTo>
                          <a:pt x="203" y="162"/>
                        </a:lnTo>
                        <a:lnTo>
                          <a:pt x="203" y="0"/>
                        </a:lnTo>
                        <a:moveTo>
                          <a:pt x="162" y="122"/>
                        </a:moveTo>
                        <a:lnTo>
                          <a:pt x="41" y="122"/>
                        </a:lnTo>
                        <a:lnTo>
                          <a:pt x="41" y="40"/>
                        </a:lnTo>
                        <a:lnTo>
                          <a:pt x="162" y="40"/>
                        </a:lnTo>
                        <a:lnTo>
                          <a:pt x="162" y="122"/>
                        </a:lnTo>
                        <a:moveTo>
                          <a:pt x="162" y="122"/>
                        </a:moveTo>
                        <a:lnTo>
                          <a:pt x="162" y="122"/>
                        </a:lnTo>
                      </a:path>
                    </a:pathLst>
                  </a:custGeom>
                  <a:solidFill>
                    <a:srgbClr val="2AB7F6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ru-RU" sz="2000">
                      <a:solidFill>
                        <a:prstClr val="black"/>
                      </a:solidFill>
                      <a:latin typeface="Arial Narrow"/>
                    </a:endParaRPr>
                  </a:p>
                </p:txBody>
              </p:sp>
              <p:sp>
                <p:nvSpPr>
                  <p:cNvPr id="30" name="Freeform 66">
                    <a:extLst>
                      <a:ext uri="{FF2B5EF4-FFF2-40B4-BE49-F238E27FC236}">
                        <a16:creationId xmlns="" xmlns:a16="http://schemas.microsoft.com/office/drawing/2014/main" xmlns:lc="http://schemas.openxmlformats.org/drawingml/2006/lockedCanvas" id="{D0A2131A-0067-F0E2-CE9E-E09C84E8E2D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012498" y="3730753"/>
                    <a:ext cx="335995" cy="336547"/>
                  </a:xfrm>
                  <a:custGeom>
                    <a:avLst/>
                    <a:gdLst>
                      <a:gd name="T0" fmla="*/ 360 w 720"/>
                      <a:gd name="T1" fmla="*/ 720 h 720"/>
                      <a:gd name="T2" fmla="*/ 720 w 720"/>
                      <a:gd name="T3" fmla="*/ 360 h 720"/>
                      <a:gd name="T4" fmla="*/ 360 w 720"/>
                      <a:gd name="T5" fmla="*/ 0 h 720"/>
                      <a:gd name="T6" fmla="*/ 0 w 720"/>
                      <a:gd name="T7" fmla="*/ 360 h 720"/>
                      <a:gd name="T8" fmla="*/ 360 w 720"/>
                      <a:gd name="T9" fmla="*/ 720 h 720"/>
                      <a:gd name="T10" fmla="*/ 360 w 720"/>
                      <a:gd name="T11" fmla="*/ 48 h 720"/>
                      <a:gd name="T12" fmla="*/ 453 w 720"/>
                      <a:gd name="T13" fmla="*/ 168 h 720"/>
                      <a:gd name="T14" fmla="*/ 267 w 720"/>
                      <a:gd name="T15" fmla="*/ 168 h 720"/>
                      <a:gd name="T16" fmla="*/ 360 w 720"/>
                      <a:gd name="T17" fmla="*/ 48 h 720"/>
                      <a:gd name="T18" fmla="*/ 466 w 720"/>
                      <a:gd name="T19" fmla="*/ 216 h 720"/>
                      <a:gd name="T20" fmla="*/ 480 w 720"/>
                      <a:gd name="T21" fmla="*/ 336 h 720"/>
                      <a:gd name="T22" fmla="*/ 241 w 720"/>
                      <a:gd name="T23" fmla="*/ 336 h 720"/>
                      <a:gd name="T24" fmla="*/ 254 w 720"/>
                      <a:gd name="T25" fmla="*/ 216 h 720"/>
                      <a:gd name="T26" fmla="*/ 466 w 720"/>
                      <a:gd name="T27" fmla="*/ 216 h 720"/>
                      <a:gd name="T28" fmla="*/ 671 w 720"/>
                      <a:gd name="T29" fmla="*/ 336 h 720"/>
                      <a:gd name="T30" fmla="*/ 527 w 720"/>
                      <a:gd name="T31" fmla="*/ 336 h 720"/>
                      <a:gd name="T32" fmla="*/ 515 w 720"/>
                      <a:gd name="T33" fmla="*/ 216 h 720"/>
                      <a:gd name="T34" fmla="*/ 637 w 720"/>
                      <a:gd name="T35" fmla="*/ 216 h 720"/>
                      <a:gd name="T36" fmla="*/ 671 w 720"/>
                      <a:gd name="T37" fmla="*/ 336 h 720"/>
                      <a:gd name="T38" fmla="*/ 360 w 720"/>
                      <a:gd name="T39" fmla="*/ 672 h 720"/>
                      <a:gd name="T40" fmla="*/ 267 w 720"/>
                      <a:gd name="T41" fmla="*/ 552 h 720"/>
                      <a:gd name="T42" fmla="*/ 453 w 720"/>
                      <a:gd name="T43" fmla="*/ 552 h 720"/>
                      <a:gd name="T44" fmla="*/ 360 w 720"/>
                      <a:gd name="T45" fmla="*/ 672 h 720"/>
                      <a:gd name="T46" fmla="*/ 254 w 720"/>
                      <a:gd name="T47" fmla="*/ 504 h 720"/>
                      <a:gd name="T48" fmla="*/ 240 w 720"/>
                      <a:gd name="T49" fmla="*/ 384 h 720"/>
                      <a:gd name="T50" fmla="*/ 479 w 720"/>
                      <a:gd name="T51" fmla="*/ 384 h 720"/>
                      <a:gd name="T52" fmla="*/ 466 w 720"/>
                      <a:gd name="T53" fmla="*/ 504 h 720"/>
                      <a:gd name="T54" fmla="*/ 254 w 720"/>
                      <a:gd name="T55" fmla="*/ 504 h 720"/>
                      <a:gd name="T56" fmla="*/ 527 w 720"/>
                      <a:gd name="T57" fmla="*/ 384 h 720"/>
                      <a:gd name="T58" fmla="*/ 671 w 720"/>
                      <a:gd name="T59" fmla="*/ 384 h 720"/>
                      <a:gd name="T60" fmla="*/ 637 w 720"/>
                      <a:gd name="T61" fmla="*/ 504 h 720"/>
                      <a:gd name="T62" fmla="*/ 515 w 720"/>
                      <a:gd name="T63" fmla="*/ 504 h 720"/>
                      <a:gd name="T64" fmla="*/ 527 w 720"/>
                      <a:gd name="T65" fmla="*/ 384 h 720"/>
                      <a:gd name="T66" fmla="*/ 193 w 720"/>
                      <a:gd name="T67" fmla="*/ 336 h 720"/>
                      <a:gd name="T68" fmla="*/ 49 w 720"/>
                      <a:gd name="T69" fmla="*/ 336 h 720"/>
                      <a:gd name="T70" fmla="*/ 84 w 720"/>
                      <a:gd name="T71" fmla="*/ 216 h 720"/>
                      <a:gd name="T72" fmla="*/ 205 w 720"/>
                      <a:gd name="T73" fmla="*/ 216 h 720"/>
                      <a:gd name="T74" fmla="*/ 193 w 720"/>
                      <a:gd name="T75" fmla="*/ 336 h 720"/>
                      <a:gd name="T76" fmla="*/ 193 w 720"/>
                      <a:gd name="T77" fmla="*/ 384 h 720"/>
                      <a:gd name="T78" fmla="*/ 205 w 720"/>
                      <a:gd name="T79" fmla="*/ 504 h 720"/>
                      <a:gd name="T80" fmla="*/ 84 w 720"/>
                      <a:gd name="T81" fmla="*/ 504 h 720"/>
                      <a:gd name="T82" fmla="*/ 49 w 720"/>
                      <a:gd name="T83" fmla="*/ 384 h 720"/>
                      <a:gd name="T84" fmla="*/ 193 w 720"/>
                      <a:gd name="T85" fmla="*/ 384 h 720"/>
                      <a:gd name="T86" fmla="*/ 115 w 720"/>
                      <a:gd name="T87" fmla="*/ 552 h 720"/>
                      <a:gd name="T88" fmla="*/ 217 w 720"/>
                      <a:gd name="T89" fmla="*/ 552 h 720"/>
                      <a:gd name="T90" fmla="*/ 262 w 720"/>
                      <a:gd name="T91" fmla="*/ 656 h 720"/>
                      <a:gd name="T92" fmla="*/ 115 w 720"/>
                      <a:gd name="T93" fmla="*/ 552 h 720"/>
                      <a:gd name="T94" fmla="*/ 458 w 720"/>
                      <a:gd name="T95" fmla="*/ 656 h 720"/>
                      <a:gd name="T96" fmla="*/ 503 w 720"/>
                      <a:gd name="T97" fmla="*/ 552 h 720"/>
                      <a:gd name="T98" fmla="*/ 605 w 720"/>
                      <a:gd name="T99" fmla="*/ 552 h 720"/>
                      <a:gd name="T100" fmla="*/ 458 w 720"/>
                      <a:gd name="T101" fmla="*/ 656 h 720"/>
                      <a:gd name="T102" fmla="*/ 605 w 720"/>
                      <a:gd name="T103" fmla="*/ 168 h 720"/>
                      <a:gd name="T104" fmla="*/ 503 w 720"/>
                      <a:gd name="T105" fmla="*/ 168 h 720"/>
                      <a:gd name="T106" fmla="*/ 458 w 720"/>
                      <a:gd name="T107" fmla="*/ 64 h 720"/>
                      <a:gd name="T108" fmla="*/ 605 w 720"/>
                      <a:gd name="T109" fmla="*/ 168 h 720"/>
                      <a:gd name="T110" fmla="*/ 262 w 720"/>
                      <a:gd name="T111" fmla="*/ 64 h 720"/>
                      <a:gd name="T112" fmla="*/ 217 w 720"/>
                      <a:gd name="T113" fmla="*/ 168 h 720"/>
                      <a:gd name="T114" fmla="*/ 115 w 720"/>
                      <a:gd name="T115" fmla="*/ 168 h 720"/>
                      <a:gd name="T116" fmla="*/ 262 w 720"/>
                      <a:gd name="T117" fmla="*/ 64 h 720"/>
                      <a:gd name="T118" fmla="*/ 262 w 720"/>
                      <a:gd name="T119" fmla="*/ 64 h 720"/>
                      <a:gd name="T120" fmla="*/ 262 w 720"/>
                      <a:gd name="T121" fmla="*/ 64 h 7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720" h="720">
                        <a:moveTo>
                          <a:pt x="360" y="720"/>
                        </a:moveTo>
                        <a:cubicBezTo>
                          <a:pt x="559" y="720"/>
                          <a:pt x="720" y="558"/>
                          <a:pt x="720" y="360"/>
                        </a:cubicBezTo>
                        <a:cubicBezTo>
                          <a:pt x="720" y="161"/>
                          <a:pt x="559" y="0"/>
                          <a:pt x="360" y="0"/>
                        </a:cubicBezTo>
                        <a:cubicBezTo>
                          <a:pt x="162" y="0"/>
                          <a:pt x="0" y="161"/>
                          <a:pt x="0" y="360"/>
                        </a:cubicBezTo>
                        <a:cubicBezTo>
                          <a:pt x="0" y="558"/>
                          <a:pt x="162" y="720"/>
                          <a:pt x="360" y="720"/>
                        </a:cubicBezTo>
                        <a:close/>
                        <a:moveTo>
                          <a:pt x="360" y="48"/>
                        </a:moveTo>
                        <a:cubicBezTo>
                          <a:pt x="394" y="48"/>
                          <a:pt x="429" y="93"/>
                          <a:pt x="453" y="168"/>
                        </a:cubicBezTo>
                        <a:cubicBezTo>
                          <a:pt x="267" y="168"/>
                          <a:pt x="267" y="168"/>
                          <a:pt x="267" y="168"/>
                        </a:cubicBezTo>
                        <a:cubicBezTo>
                          <a:pt x="291" y="93"/>
                          <a:pt x="326" y="48"/>
                          <a:pt x="360" y="48"/>
                        </a:cubicBezTo>
                        <a:close/>
                        <a:moveTo>
                          <a:pt x="466" y="216"/>
                        </a:moveTo>
                        <a:cubicBezTo>
                          <a:pt x="473" y="252"/>
                          <a:pt x="478" y="292"/>
                          <a:pt x="480" y="336"/>
                        </a:cubicBezTo>
                        <a:cubicBezTo>
                          <a:pt x="241" y="336"/>
                          <a:pt x="241" y="336"/>
                          <a:pt x="241" y="336"/>
                        </a:cubicBezTo>
                        <a:cubicBezTo>
                          <a:pt x="242" y="292"/>
                          <a:pt x="247" y="252"/>
                          <a:pt x="254" y="216"/>
                        </a:cubicBezTo>
                        <a:lnTo>
                          <a:pt x="466" y="216"/>
                        </a:lnTo>
                        <a:close/>
                        <a:moveTo>
                          <a:pt x="671" y="336"/>
                        </a:moveTo>
                        <a:cubicBezTo>
                          <a:pt x="527" y="336"/>
                          <a:pt x="527" y="336"/>
                          <a:pt x="527" y="336"/>
                        </a:cubicBezTo>
                        <a:cubicBezTo>
                          <a:pt x="526" y="293"/>
                          <a:pt x="522" y="253"/>
                          <a:pt x="515" y="216"/>
                        </a:cubicBezTo>
                        <a:cubicBezTo>
                          <a:pt x="637" y="216"/>
                          <a:pt x="637" y="216"/>
                          <a:pt x="637" y="216"/>
                        </a:cubicBezTo>
                        <a:cubicBezTo>
                          <a:pt x="656" y="252"/>
                          <a:pt x="667" y="293"/>
                          <a:pt x="671" y="336"/>
                        </a:cubicBezTo>
                        <a:close/>
                        <a:moveTo>
                          <a:pt x="360" y="672"/>
                        </a:moveTo>
                        <a:cubicBezTo>
                          <a:pt x="326" y="672"/>
                          <a:pt x="291" y="627"/>
                          <a:pt x="267" y="552"/>
                        </a:cubicBezTo>
                        <a:cubicBezTo>
                          <a:pt x="453" y="552"/>
                          <a:pt x="453" y="552"/>
                          <a:pt x="453" y="552"/>
                        </a:cubicBezTo>
                        <a:cubicBezTo>
                          <a:pt x="429" y="627"/>
                          <a:pt x="394" y="672"/>
                          <a:pt x="360" y="672"/>
                        </a:cubicBezTo>
                        <a:close/>
                        <a:moveTo>
                          <a:pt x="254" y="504"/>
                        </a:moveTo>
                        <a:cubicBezTo>
                          <a:pt x="247" y="468"/>
                          <a:pt x="242" y="428"/>
                          <a:pt x="240" y="384"/>
                        </a:cubicBezTo>
                        <a:cubicBezTo>
                          <a:pt x="479" y="384"/>
                          <a:pt x="479" y="384"/>
                          <a:pt x="479" y="384"/>
                        </a:cubicBezTo>
                        <a:cubicBezTo>
                          <a:pt x="478" y="428"/>
                          <a:pt x="473" y="468"/>
                          <a:pt x="466" y="504"/>
                        </a:cubicBezTo>
                        <a:lnTo>
                          <a:pt x="254" y="504"/>
                        </a:lnTo>
                        <a:close/>
                        <a:moveTo>
                          <a:pt x="527" y="384"/>
                        </a:moveTo>
                        <a:cubicBezTo>
                          <a:pt x="671" y="384"/>
                          <a:pt x="671" y="384"/>
                          <a:pt x="671" y="384"/>
                        </a:cubicBezTo>
                        <a:cubicBezTo>
                          <a:pt x="667" y="427"/>
                          <a:pt x="656" y="468"/>
                          <a:pt x="637" y="504"/>
                        </a:cubicBezTo>
                        <a:cubicBezTo>
                          <a:pt x="515" y="504"/>
                          <a:pt x="515" y="504"/>
                          <a:pt x="515" y="504"/>
                        </a:cubicBezTo>
                        <a:cubicBezTo>
                          <a:pt x="522" y="467"/>
                          <a:pt x="526" y="427"/>
                          <a:pt x="527" y="384"/>
                        </a:cubicBezTo>
                        <a:close/>
                        <a:moveTo>
                          <a:pt x="193" y="336"/>
                        </a:moveTo>
                        <a:cubicBezTo>
                          <a:pt x="49" y="336"/>
                          <a:pt x="49" y="336"/>
                          <a:pt x="49" y="336"/>
                        </a:cubicBezTo>
                        <a:cubicBezTo>
                          <a:pt x="53" y="293"/>
                          <a:pt x="64" y="252"/>
                          <a:pt x="84" y="216"/>
                        </a:cubicBezTo>
                        <a:cubicBezTo>
                          <a:pt x="205" y="216"/>
                          <a:pt x="205" y="216"/>
                          <a:pt x="205" y="216"/>
                        </a:cubicBezTo>
                        <a:cubicBezTo>
                          <a:pt x="198" y="253"/>
                          <a:pt x="194" y="293"/>
                          <a:pt x="193" y="336"/>
                        </a:cubicBezTo>
                        <a:close/>
                        <a:moveTo>
                          <a:pt x="193" y="384"/>
                        </a:moveTo>
                        <a:cubicBezTo>
                          <a:pt x="194" y="427"/>
                          <a:pt x="198" y="467"/>
                          <a:pt x="205" y="504"/>
                        </a:cubicBezTo>
                        <a:cubicBezTo>
                          <a:pt x="84" y="504"/>
                          <a:pt x="84" y="504"/>
                          <a:pt x="84" y="504"/>
                        </a:cubicBezTo>
                        <a:cubicBezTo>
                          <a:pt x="64" y="468"/>
                          <a:pt x="53" y="427"/>
                          <a:pt x="49" y="384"/>
                        </a:cubicBezTo>
                        <a:lnTo>
                          <a:pt x="193" y="384"/>
                        </a:lnTo>
                        <a:close/>
                        <a:moveTo>
                          <a:pt x="115" y="552"/>
                        </a:moveTo>
                        <a:cubicBezTo>
                          <a:pt x="217" y="552"/>
                          <a:pt x="217" y="552"/>
                          <a:pt x="217" y="552"/>
                        </a:cubicBezTo>
                        <a:cubicBezTo>
                          <a:pt x="228" y="593"/>
                          <a:pt x="244" y="629"/>
                          <a:pt x="262" y="656"/>
                        </a:cubicBezTo>
                        <a:cubicBezTo>
                          <a:pt x="203" y="636"/>
                          <a:pt x="152" y="600"/>
                          <a:pt x="115" y="552"/>
                        </a:cubicBezTo>
                        <a:close/>
                        <a:moveTo>
                          <a:pt x="458" y="656"/>
                        </a:moveTo>
                        <a:cubicBezTo>
                          <a:pt x="476" y="629"/>
                          <a:pt x="492" y="593"/>
                          <a:pt x="503" y="552"/>
                        </a:cubicBezTo>
                        <a:cubicBezTo>
                          <a:pt x="605" y="552"/>
                          <a:pt x="605" y="552"/>
                          <a:pt x="605" y="552"/>
                        </a:cubicBezTo>
                        <a:cubicBezTo>
                          <a:pt x="568" y="600"/>
                          <a:pt x="517" y="636"/>
                          <a:pt x="458" y="656"/>
                        </a:cubicBezTo>
                        <a:close/>
                        <a:moveTo>
                          <a:pt x="605" y="168"/>
                        </a:moveTo>
                        <a:cubicBezTo>
                          <a:pt x="503" y="168"/>
                          <a:pt x="503" y="168"/>
                          <a:pt x="503" y="168"/>
                        </a:cubicBezTo>
                        <a:cubicBezTo>
                          <a:pt x="492" y="127"/>
                          <a:pt x="476" y="91"/>
                          <a:pt x="458" y="64"/>
                        </a:cubicBezTo>
                        <a:cubicBezTo>
                          <a:pt x="517" y="83"/>
                          <a:pt x="568" y="120"/>
                          <a:pt x="605" y="168"/>
                        </a:cubicBezTo>
                        <a:close/>
                        <a:moveTo>
                          <a:pt x="262" y="64"/>
                        </a:moveTo>
                        <a:cubicBezTo>
                          <a:pt x="244" y="91"/>
                          <a:pt x="228" y="127"/>
                          <a:pt x="217" y="168"/>
                        </a:cubicBezTo>
                        <a:cubicBezTo>
                          <a:pt x="115" y="168"/>
                          <a:pt x="115" y="168"/>
                          <a:pt x="115" y="168"/>
                        </a:cubicBezTo>
                        <a:cubicBezTo>
                          <a:pt x="152" y="120"/>
                          <a:pt x="203" y="83"/>
                          <a:pt x="262" y="64"/>
                        </a:cubicBezTo>
                        <a:close/>
                        <a:moveTo>
                          <a:pt x="262" y="64"/>
                        </a:moveTo>
                        <a:cubicBezTo>
                          <a:pt x="262" y="64"/>
                          <a:pt x="262" y="64"/>
                          <a:pt x="262" y="64"/>
                        </a:cubicBezTo>
                      </a:path>
                    </a:pathLst>
                  </a:custGeom>
                  <a:solidFill>
                    <a:srgbClr val="2AB7F6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ru-RU" sz="2000">
                      <a:solidFill>
                        <a:prstClr val="black"/>
                      </a:solidFill>
                      <a:latin typeface="Arial Narrow"/>
                    </a:endParaRPr>
                  </a:p>
                </p:txBody>
              </p:sp>
            </p:grpSp>
          </p:grpSp>
        </p:grpSp>
        <p:sp>
          <p:nvSpPr>
            <p:cNvPr id="19" name="Freeform 113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ABD1E966-9E4C-3631-89A5-7405075962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6795" y="4564185"/>
              <a:ext cx="348914" cy="267739"/>
            </a:xfrm>
            <a:custGeom>
              <a:avLst/>
              <a:gdLst>
                <a:gd name="T0" fmla="*/ 256 w 1216"/>
                <a:gd name="T1" fmla="*/ 256 h 960"/>
                <a:gd name="T2" fmla="*/ 128 w 1216"/>
                <a:gd name="T3" fmla="*/ 384 h 960"/>
                <a:gd name="T4" fmla="*/ 0 w 1216"/>
                <a:gd name="T5" fmla="*/ 576 h 960"/>
                <a:gd name="T6" fmla="*/ 320 w 1216"/>
                <a:gd name="T7" fmla="*/ 384 h 960"/>
                <a:gd name="T8" fmla="*/ 192 w 1216"/>
                <a:gd name="T9" fmla="*/ 320 h 960"/>
                <a:gd name="T10" fmla="*/ 576 w 1216"/>
                <a:gd name="T11" fmla="*/ 384 h 960"/>
                <a:gd name="T12" fmla="*/ 448 w 1216"/>
                <a:gd name="T13" fmla="*/ 576 h 960"/>
                <a:gd name="T14" fmla="*/ 576 w 1216"/>
                <a:gd name="T15" fmla="*/ 659 h 960"/>
                <a:gd name="T16" fmla="*/ 416 w 1216"/>
                <a:gd name="T17" fmla="*/ 768 h 960"/>
                <a:gd name="T18" fmla="*/ 416 w 1216"/>
                <a:gd name="T19" fmla="*/ 960 h 960"/>
                <a:gd name="T20" fmla="*/ 502 w 1216"/>
                <a:gd name="T21" fmla="*/ 823 h 960"/>
                <a:gd name="T22" fmla="*/ 714 w 1216"/>
                <a:gd name="T23" fmla="*/ 823 h 960"/>
                <a:gd name="T24" fmla="*/ 800 w 1216"/>
                <a:gd name="T25" fmla="*/ 960 h 960"/>
                <a:gd name="T26" fmla="*/ 800 w 1216"/>
                <a:gd name="T27" fmla="*/ 768 h 960"/>
                <a:gd name="T28" fmla="*/ 640 w 1216"/>
                <a:gd name="T29" fmla="*/ 659 h 960"/>
                <a:gd name="T30" fmla="*/ 768 w 1216"/>
                <a:gd name="T31" fmla="*/ 576 h 960"/>
                <a:gd name="T32" fmla="*/ 640 w 1216"/>
                <a:gd name="T33" fmla="*/ 384 h 960"/>
                <a:gd name="T34" fmla="*/ 1024 w 1216"/>
                <a:gd name="T35" fmla="*/ 320 h 960"/>
                <a:gd name="T36" fmla="*/ 896 w 1216"/>
                <a:gd name="T37" fmla="*/ 384 h 960"/>
                <a:gd name="T38" fmla="*/ 1216 w 1216"/>
                <a:gd name="T39" fmla="*/ 576 h 960"/>
                <a:gd name="T40" fmla="*/ 1088 w 1216"/>
                <a:gd name="T41" fmla="*/ 384 h 960"/>
                <a:gd name="T42" fmla="*/ 960 w 1216"/>
                <a:gd name="T43" fmla="*/ 256 h 960"/>
                <a:gd name="T44" fmla="*/ 256 w 1216"/>
                <a:gd name="T45" fmla="*/ 0 h 960"/>
                <a:gd name="T46" fmla="*/ 64 w 1216"/>
                <a:gd name="T47" fmla="*/ 512 h 960"/>
                <a:gd name="T48" fmla="*/ 256 w 1216"/>
                <a:gd name="T49" fmla="*/ 448 h 960"/>
                <a:gd name="T50" fmla="*/ 416 w 1216"/>
                <a:gd name="T51" fmla="*/ 896 h 960"/>
                <a:gd name="T52" fmla="*/ 416 w 1216"/>
                <a:gd name="T53" fmla="*/ 832 h 960"/>
                <a:gd name="T54" fmla="*/ 416 w 1216"/>
                <a:gd name="T55" fmla="*/ 896 h 960"/>
                <a:gd name="T56" fmla="*/ 800 w 1216"/>
                <a:gd name="T57" fmla="*/ 896 h 960"/>
                <a:gd name="T58" fmla="*/ 800 w 1216"/>
                <a:gd name="T59" fmla="*/ 832 h 960"/>
                <a:gd name="T60" fmla="*/ 704 w 1216"/>
                <a:gd name="T61" fmla="*/ 512 h 960"/>
                <a:gd name="T62" fmla="*/ 512 w 1216"/>
                <a:gd name="T63" fmla="*/ 448 h 960"/>
                <a:gd name="T64" fmla="*/ 704 w 1216"/>
                <a:gd name="T65" fmla="*/ 512 h 960"/>
                <a:gd name="T66" fmla="*/ 960 w 1216"/>
                <a:gd name="T67" fmla="*/ 512 h 960"/>
                <a:gd name="T68" fmla="*/ 1152 w 1216"/>
                <a:gd name="T69" fmla="*/ 448 h 960"/>
                <a:gd name="T70" fmla="*/ 320 w 1216"/>
                <a:gd name="T71" fmla="*/ 64 h 960"/>
                <a:gd name="T72" fmla="*/ 896 w 1216"/>
                <a:gd name="T73" fmla="*/ 256 h 960"/>
                <a:gd name="T74" fmla="*/ 320 w 1216"/>
                <a:gd name="T75" fmla="*/ 64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16" h="960">
                  <a:moveTo>
                    <a:pt x="256" y="0"/>
                  </a:moveTo>
                  <a:cubicBezTo>
                    <a:pt x="256" y="256"/>
                    <a:pt x="256" y="256"/>
                    <a:pt x="256" y="256"/>
                  </a:cubicBezTo>
                  <a:cubicBezTo>
                    <a:pt x="128" y="256"/>
                    <a:pt x="128" y="256"/>
                    <a:pt x="128" y="256"/>
                  </a:cubicBezTo>
                  <a:cubicBezTo>
                    <a:pt x="128" y="384"/>
                    <a:pt x="128" y="384"/>
                    <a:pt x="128" y="384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320" y="576"/>
                    <a:pt x="320" y="576"/>
                    <a:pt x="320" y="576"/>
                  </a:cubicBezTo>
                  <a:cubicBezTo>
                    <a:pt x="320" y="384"/>
                    <a:pt x="320" y="384"/>
                    <a:pt x="320" y="384"/>
                  </a:cubicBezTo>
                  <a:cubicBezTo>
                    <a:pt x="192" y="384"/>
                    <a:pt x="192" y="384"/>
                    <a:pt x="192" y="384"/>
                  </a:cubicBezTo>
                  <a:cubicBezTo>
                    <a:pt x="192" y="320"/>
                    <a:pt x="192" y="320"/>
                    <a:pt x="192" y="320"/>
                  </a:cubicBezTo>
                  <a:cubicBezTo>
                    <a:pt x="576" y="320"/>
                    <a:pt x="576" y="320"/>
                    <a:pt x="576" y="320"/>
                  </a:cubicBezTo>
                  <a:cubicBezTo>
                    <a:pt x="576" y="384"/>
                    <a:pt x="576" y="384"/>
                    <a:pt x="576" y="384"/>
                  </a:cubicBezTo>
                  <a:cubicBezTo>
                    <a:pt x="448" y="384"/>
                    <a:pt x="448" y="384"/>
                    <a:pt x="448" y="384"/>
                  </a:cubicBezTo>
                  <a:cubicBezTo>
                    <a:pt x="448" y="576"/>
                    <a:pt x="448" y="576"/>
                    <a:pt x="448" y="576"/>
                  </a:cubicBezTo>
                  <a:cubicBezTo>
                    <a:pt x="576" y="576"/>
                    <a:pt x="576" y="576"/>
                    <a:pt x="576" y="576"/>
                  </a:cubicBezTo>
                  <a:cubicBezTo>
                    <a:pt x="576" y="659"/>
                    <a:pt x="576" y="659"/>
                    <a:pt x="576" y="659"/>
                  </a:cubicBezTo>
                  <a:cubicBezTo>
                    <a:pt x="457" y="778"/>
                    <a:pt x="457" y="778"/>
                    <a:pt x="457" y="778"/>
                  </a:cubicBezTo>
                  <a:cubicBezTo>
                    <a:pt x="445" y="772"/>
                    <a:pt x="431" y="768"/>
                    <a:pt x="416" y="768"/>
                  </a:cubicBezTo>
                  <a:cubicBezTo>
                    <a:pt x="363" y="768"/>
                    <a:pt x="320" y="811"/>
                    <a:pt x="320" y="864"/>
                  </a:cubicBezTo>
                  <a:cubicBezTo>
                    <a:pt x="320" y="917"/>
                    <a:pt x="363" y="960"/>
                    <a:pt x="416" y="960"/>
                  </a:cubicBezTo>
                  <a:cubicBezTo>
                    <a:pt x="469" y="960"/>
                    <a:pt x="512" y="917"/>
                    <a:pt x="512" y="864"/>
                  </a:cubicBezTo>
                  <a:cubicBezTo>
                    <a:pt x="512" y="849"/>
                    <a:pt x="508" y="835"/>
                    <a:pt x="502" y="823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714" y="823"/>
                    <a:pt x="714" y="823"/>
                    <a:pt x="714" y="823"/>
                  </a:cubicBezTo>
                  <a:cubicBezTo>
                    <a:pt x="708" y="835"/>
                    <a:pt x="704" y="849"/>
                    <a:pt x="704" y="864"/>
                  </a:cubicBezTo>
                  <a:cubicBezTo>
                    <a:pt x="704" y="917"/>
                    <a:pt x="747" y="960"/>
                    <a:pt x="800" y="960"/>
                  </a:cubicBezTo>
                  <a:cubicBezTo>
                    <a:pt x="853" y="960"/>
                    <a:pt x="896" y="917"/>
                    <a:pt x="896" y="864"/>
                  </a:cubicBezTo>
                  <a:cubicBezTo>
                    <a:pt x="896" y="811"/>
                    <a:pt x="853" y="768"/>
                    <a:pt x="800" y="768"/>
                  </a:cubicBezTo>
                  <a:cubicBezTo>
                    <a:pt x="785" y="768"/>
                    <a:pt x="771" y="772"/>
                    <a:pt x="759" y="778"/>
                  </a:cubicBezTo>
                  <a:cubicBezTo>
                    <a:pt x="640" y="659"/>
                    <a:pt x="640" y="659"/>
                    <a:pt x="640" y="659"/>
                  </a:cubicBezTo>
                  <a:cubicBezTo>
                    <a:pt x="640" y="576"/>
                    <a:pt x="640" y="576"/>
                    <a:pt x="640" y="576"/>
                  </a:cubicBezTo>
                  <a:cubicBezTo>
                    <a:pt x="768" y="576"/>
                    <a:pt x="768" y="576"/>
                    <a:pt x="768" y="576"/>
                  </a:cubicBezTo>
                  <a:cubicBezTo>
                    <a:pt x="768" y="384"/>
                    <a:pt x="768" y="384"/>
                    <a:pt x="768" y="384"/>
                  </a:cubicBezTo>
                  <a:cubicBezTo>
                    <a:pt x="640" y="384"/>
                    <a:pt x="640" y="384"/>
                    <a:pt x="640" y="384"/>
                  </a:cubicBezTo>
                  <a:cubicBezTo>
                    <a:pt x="640" y="320"/>
                    <a:pt x="640" y="320"/>
                    <a:pt x="640" y="320"/>
                  </a:cubicBezTo>
                  <a:cubicBezTo>
                    <a:pt x="1024" y="320"/>
                    <a:pt x="1024" y="320"/>
                    <a:pt x="1024" y="320"/>
                  </a:cubicBezTo>
                  <a:cubicBezTo>
                    <a:pt x="1024" y="384"/>
                    <a:pt x="1024" y="384"/>
                    <a:pt x="1024" y="384"/>
                  </a:cubicBezTo>
                  <a:cubicBezTo>
                    <a:pt x="896" y="384"/>
                    <a:pt x="896" y="384"/>
                    <a:pt x="896" y="384"/>
                  </a:cubicBezTo>
                  <a:cubicBezTo>
                    <a:pt x="896" y="576"/>
                    <a:pt x="896" y="576"/>
                    <a:pt x="896" y="576"/>
                  </a:cubicBezTo>
                  <a:cubicBezTo>
                    <a:pt x="1216" y="576"/>
                    <a:pt x="1216" y="576"/>
                    <a:pt x="1216" y="576"/>
                  </a:cubicBezTo>
                  <a:cubicBezTo>
                    <a:pt x="1216" y="384"/>
                    <a:pt x="1216" y="384"/>
                    <a:pt x="1216" y="384"/>
                  </a:cubicBezTo>
                  <a:cubicBezTo>
                    <a:pt x="1088" y="384"/>
                    <a:pt x="1088" y="384"/>
                    <a:pt x="1088" y="384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960" y="256"/>
                    <a:pt x="960" y="256"/>
                    <a:pt x="960" y="256"/>
                  </a:cubicBezTo>
                  <a:cubicBezTo>
                    <a:pt x="960" y="0"/>
                    <a:pt x="960" y="0"/>
                    <a:pt x="960" y="0"/>
                  </a:cubicBezTo>
                  <a:lnTo>
                    <a:pt x="256" y="0"/>
                  </a:lnTo>
                  <a:close/>
                  <a:moveTo>
                    <a:pt x="256" y="512"/>
                  </a:moveTo>
                  <a:cubicBezTo>
                    <a:pt x="64" y="512"/>
                    <a:pt x="64" y="512"/>
                    <a:pt x="64" y="512"/>
                  </a:cubicBezTo>
                  <a:cubicBezTo>
                    <a:pt x="64" y="448"/>
                    <a:pt x="64" y="448"/>
                    <a:pt x="64" y="448"/>
                  </a:cubicBezTo>
                  <a:cubicBezTo>
                    <a:pt x="256" y="448"/>
                    <a:pt x="256" y="448"/>
                    <a:pt x="256" y="448"/>
                  </a:cubicBezTo>
                  <a:lnTo>
                    <a:pt x="256" y="512"/>
                  </a:lnTo>
                  <a:close/>
                  <a:moveTo>
                    <a:pt x="416" y="896"/>
                  </a:moveTo>
                  <a:cubicBezTo>
                    <a:pt x="398" y="896"/>
                    <a:pt x="384" y="882"/>
                    <a:pt x="384" y="864"/>
                  </a:cubicBezTo>
                  <a:cubicBezTo>
                    <a:pt x="384" y="846"/>
                    <a:pt x="398" y="832"/>
                    <a:pt x="416" y="832"/>
                  </a:cubicBezTo>
                  <a:cubicBezTo>
                    <a:pt x="434" y="832"/>
                    <a:pt x="448" y="846"/>
                    <a:pt x="448" y="864"/>
                  </a:cubicBezTo>
                  <a:cubicBezTo>
                    <a:pt x="448" y="882"/>
                    <a:pt x="434" y="896"/>
                    <a:pt x="416" y="896"/>
                  </a:cubicBezTo>
                  <a:close/>
                  <a:moveTo>
                    <a:pt x="832" y="864"/>
                  </a:moveTo>
                  <a:cubicBezTo>
                    <a:pt x="832" y="882"/>
                    <a:pt x="818" y="896"/>
                    <a:pt x="800" y="896"/>
                  </a:cubicBezTo>
                  <a:cubicBezTo>
                    <a:pt x="782" y="896"/>
                    <a:pt x="768" y="882"/>
                    <a:pt x="768" y="864"/>
                  </a:cubicBezTo>
                  <a:cubicBezTo>
                    <a:pt x="768" y="846"/>
                    <a:pt x="782" y="832"/>
                    <a:pt x="800" y="832"/>
                  </a:cubicBezTo>
                  <a:cubicBezTo>
                    <a:pt x="818" y="832"/>
                    <a:pt x="832" y="846"/>
                    <a:pt x="832" y="864"/>
                  </a:cubicBezTo>
                  <a:close/>
                  <a:moveTo>
                    <a:pt x="704" y="512"/>
                  </a:moveTo>
                  <a:cubicBezTo>
                    <a:pt x="512" y="512"/>
                    <a:pt x="512" y="512"/>
                    <a:pt x="512" y="512"/>
                  </a:cubicBezTo>
                  <a:cubicBezTo>
                    <a:pt x="512" y="448"/>
                    <a:pt x="512" y="448"/>
                    <a:pt x="512" y="448"/>
                  </a:cubicBezTo>
                  <a:cubicBezTo>
                    <a:pt x="704" y="448"/>
                    <a:pt x="704" y="448"/>
                    <a:pt x="704" y="448"/>
                  </a:cubicBezTo>
                  <a:lnTo>
                    <a:pt x="704" y="512"/>
                  </a:lnTo>
                  <a:close/>
                  <a:moveTo>
                    <a:pt x="1152" y="512"/>
                  </a:moveTo>
                  <a:cubicBezTo>
                    <a:pt x="960" y="512"/>
                    <a:pt x="960" y="512"/>
                    <a:pt x="960" y="512"/>
                  </a:cubicBezTo>
                  <a:cubicBezTo>
                    <a:pt x="960" y="448"/>
                    <a:pt x="960" y="448"/>
                    <a:pt x="960" y="448"/>
                  </a:cubicBezTo>
                  <a:cubicBezTo>
                    <a:pt x="1152" y="448"/>
                    <a:pt x="1152" y="448"/>
                    <a:pt x="1152" y="448"/>
                  </a:cubicBezTo>
                  <a:lnTo>
                    <a:pt x="1152" y="512"/>
                  </a:lnTo>
                  <a:close/>
                  <a:moveTo>
                    <a:pt x="320" y="64"/>
                  </a:moveTo>
                  <a:cubicBezTo>
                    <a:pt x="896" y="64"/>
                    <a:pt x="896" y="64"/>
                    <a:pt x="896" y="64"/>
                  </a:cubicBezTo>
                  <a:cubicBezTo>
                    <a:pt x="896" y="256"/>
                    <a:pt x="896" y="256"/>
                    <a:pt x="896" y="256"/>
                  </a:cubicBezTo>
                  <a:cubicBezTo>
                    <a:pt x="320" y="256"/>
                    <a:pt x="320" y="256"/>
                    <a:pt x="320" y="256"/>
                  </a:cubicBezTo>
                  <a:lnTo>
                    <a:pt x="320" y="64"/>
                  </a:lnTo>
                  <a:close/>
                </a:path>
              </a:pathLst>
            </a:custGeom>
            <a:solidFill>
              <a:srgbClr val="0079C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ru-RU" sz="1800"/>
            </a:p>
          </p:txBody>
        </p:sp>
        <p:sp>
          <p:nvSpPr>
            <p:cNvPr id="20" name="Полилиния: фигура 167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64B31544-8575-AEAF-797A-A2537EE791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6005" y="4403049"/>
              <a:ext cx="360000" cy="360000"/>
            </a:xfrm>
            <a:custGeom>
              <a:avLst/>
              <a:gdLst>
                <a:gd name="connsiteX0" fmla="*/ 259185 w 4876121"/>
                <a:gd name="connsiteY0" fmla="*/ 22779 h 4722158"/>
                <a:gd name="connsiteX1" fmla="*/ 43244 w 4876121"/>
                <a:gd name="connsiteY1" fmla="*/ 207745 h 4722158"/>
                <a:gd name="connsiteX2" fmla="*/ 19 w 4876121"/>
                <a:gd name="connsiteY2" fmla="*/ 2123679 h 4722158"/>
                <a:gd name="connsiteX3" fmla="*/ 46520 w 4876121"/>
                <a:gd name="connsiteY3" fmla="*/ 4045948 h 4722158"/>
                <a:gd name="connsiteX4" fmla="*/ 201616 w 4876121"/>
                <a:gd name="connsiteY4" fmla="*/ 4201044 h 4722158"/>
                <a:gd name="connsiteX5" fmla="*/ 1383316 w 4876121"/>
                <a:gd name="connsiteY5" fmla="*/ 4247650 h 4722158"/>
                <a:gd name="connsiteX6" fmla="*/ 2438210 w 4876121"/>
                <a:gd name="connsiteY6" fmla="*/ 4247754 h 4722158"/>
                <a:gd name="connsiteX7" fmla="*/ 2438210 w 4876121"/>
                <a:gd name="connsiteY7" fmla="*/ 4166792 h 4722158"/>
                <a:gd name="connsiteX8" fmla="*/ 2438210 w 4876121"/>
                <a:gd name="connsiteY8" fmla="*/ 4085829 h 4722158"/>
                <a:gd name="connsiteX9" fmla="*/ 1392841 w 4876121"/>
                <a:gd name="connsiteY9" fmla="*/ 4085620 h 4722158"/>
                <a:gd name="connsiteX10" fmla="*/ 304610 w 4876121"/>
                <a:gd name="connsiteY10" fmla="*/ 4066008 h 4722158"/>
                <a:gd name="connsiteX11" fmla="*/ 184433 w 4876121"/>
                <a:gd name="connsiteY11" fmla="*/ 3947717 h 4722158"/>
                <a:gd name="connsiteX12" fmla="*/ 161925 w 4876121"/>
                <a:gd name="connsiteY12" fmla="*/ 3900092 h 4722158"/>
                <a:gd name="connsiteX13" fmla="*/ 161925 w 4876121"/>
                <a:gd name="connsiteY13" fmla="*/ 2123679 h 4722158"/>
                <a:gd name="connsiteX14" fmla="*/ 161925 w 4876121"/>
                <a:gd name="connsiteY14" fmla="*/ 347267 h 4722158"/>
                <a:gd name="connsiteX15" fmla="*/ 184433 w 4876121"/>
                <a:gd name="connsiteY15" fmla="*/ 299642 h 4722158"/>
                <a:gd name="connsiteX16" fmla="*/ 304610 w 4876121"/>
                <a:gd name="connsiteY16" fmla="*/ 181351 h 4722158"/>
                <a:gd name="connsiteX17" fmla="*/ 2123885 w 4876121"/>
                <a:gd name="connsiteY17" fmla="*/ 161834 h 4722158"/>
                <a:gd name="connsiteX18" fmla="*/ 3900297 w 4876121"/>
                <a:gd name="connsiteY18" fmla="*/ 161720 h 4722158"/>
                <a:gd name="connsiteX19" fmla="*/ 3947922 w 4876121"/>
                <a:gd name="connsiteY19" fmla="*/ 184227 h 4722158"/>
                <a:gd name="connsiteX20" fmla="*/ 4066214 w 4876121"/>
                <a:gd name="connsiteY20" fmla="*/ 304404 h 4722158"/>
                <a:gd name="connsiteX21" fmla="*/ 4085825 w 4876121"/>
                <a:gd name="connsiteY21" fmla="*/ 1278336 h 4722158"/>
                <a:gd name="connsiteX22" fmla="*/ 4086035 w 4876121"/>
                <a:gd name="connsiteY22" fmla="*/ 2209404 h 4722158"/>
                <a:gd name="connsiteX23" fmla="*/ 4166997 w 4876121"/>
                <a:gd name="connsiteY23" fmla="*/ 2209404 h 4722158"/>
                <a:gd name="connsiteX24" fmla="*/ 4247960 w 4876121"/>
                <a:gd name="connsiteY24" fmla="*/ 2209404 h 4722158"/>
                <a:gd name="connsiteX25" fmla="*/ 4247960 w 4876121"/>
                <a:gd name="connsiteY25" fmla="*/ 1267925 h 4722158"/>
                <a:gd name="connsiteX26" fmla="*/ 4228605 w 4876121"/>
                <a:gd name="connsiteY26" fmla="*/ 270190 h 4722158"/>
                <a:gd name="connsiteX27" fmla="*/ 3973640 w 4876121"/>
                <a:gd name="connsiteY27" fmla="*/ 17673 h 4722158"/>
                <a:gd name="connsiteX28" fmla="*/ 2120008 w 4876121"/>
                <a:gd name="connsiteY28" fmla="*/ 100 h 4722158"/>
                <a:gd name="connsiteX29" fmla="*/ 318897 w 4876121"/>
                <a:gd name="connsiteY29" fmla="*/ 595 h 4722158"/>
                <a:gd name="connsiteX30" fmla="*/ 259185 w 4876121"/>
                <a:gd name="connsiteY30" fmla="*/ 22779 h 4722158"/>
                <a:gd name="connsiteX31" fmla="*/ 314135 w 4876121"/>
                <a:gd name="connsiteY31" fmla="*/ 394892 h 4722158"/>
                <a:gd name="connsiteX32" fmla="*/ 314135 w 4876121"/>
                <a:gd name="connsiteY32" fmla="*/ 475854 h 4722158"/>
                <a:gd name="connsiteX33" fmla="*/ 395097 w 4876121"/>
                <a:gd name="connsiteY33" fmla="*/ 475854 h 4722158"/>
                <a:gd name="connsiteX34" fmla="*/ 476060 w 4876121"/>
                <a:gd name="connsiteY34" fmla="*/ 475854 h 4722158"/>
                <a:gd name="connsiteX35" fmla="*/ 476060 w 4876121"/>
                <a:gd name="connsiteY35" fmla="*/ 394892 h 4722158"/>
                <a:gd name="connsiteX36" fmla="*/ 476060 w 4876121"/>
                <a:gd name="connsiteY36" fmla="*/ 313929 h 4722158"/>
                <a:gd name="connsiteX37" fmla="*/ 395097 w 4876121"/>
                <a:gd name="connsiteY37" fmla="*/ 313929 h 4722158"/>
                <a:gd name="connsiteX38" fmla="*/ 314135 w 4876121"/>
                <a:gd name="connsiteY38" fmla="*/ 313929 h 4722158"/>
                <a:gd name="connsiteX39" fmla="*/ 314135 w 4876121"/>
                <a:gd name="connsiteY39" fmla="*/ 394892 h 4722158"/>
                <a:gd name="connsiteX40" fmla="*/ 628460 w 4876121"/>
                <a:gd name="connsiteY40" fmla="*/ 394892 h 4722158"/>
                <a:gd name="connsiteX41" fmla="*/ 628460 w 4876121"/>
                <a:gd name="connsiteY41" fmla="*/ 475854 h 4722158"/>
                <a:gd name="connsiteX42" fmla="*/ 709422 w 4876121"/>
                <a:gd name="connsiteY42" fmla="*/ 475854 h 4722158"/>
                <a:gd name="connsiteX43" fmla="*/ 790385 w 4876121"/>
                <a:gd name="connsiteY43" fmla="*/ 475854 h 4722158"/>
                <a:gd name="connsiteX44" fmla="*/ 790385 w 4876121"/>
                <a:gd name="connsiteY44" fmla="*/ 394892 h 4722158"/>
                <a:gd name="connsiteX45" fmla="*/ 790385 w 4876121"/>
                <a:gd name="connsiteY45" fmla="*/ 313929 h 4722158"/>
                <a:gd name="connsiteX46" fmla="*/ 709422 w 4876121"/>
                <a:gd name="connsiteY46" fmla="*/ 313929 h 4722158"/>
                <a:gd name="connsiteX47" fmla="*/ 628460 w 4876121"/>
                <a:gd name="connsiteY47" fmla="*/ 313929 h 4722158"/>
                <a:gd name="connsiteX48" fmla="*/ 628460 w 4876121"/>
                <a:gd name="connsiteY48" fmla="*/ 394892 h 4722158"/>
                <a:gd name="connsiteX49" fmla="*/ 942785 w 4876121"/>
                <a:gd name="connsiteY49" fmla="*/ 394892 h 4722158"/>
                <a:gd name="connsiteX50" fmla="*/ 942785 w 4876121"/>
                <a:gd name="connsiteY50" fmla="*/ 475854 h 4722158"/>
                <a:gd name="connsiteX51" fmla="*/ 1023747 w 4876121"/>
                <a:gd name="connsiteY51" fmla="*/ 475854 h 4722158"/>
                <a:gd name="connsiteX52" fmla="*/ 1104710 w 4876121"/>
                <a:gd name="connsiteY52" fmla="*/ 475854 h 4722158"/>
                <a:gd name="connsiteX53" fmla="*/ 1104710 w 4876121"/>
                <a:gd name="connsiteY53" fmla="*/ 394892 h 4722158"/>
                <a:gd name="connsiteX54" fmla="*/ 1104710 w 4876121"/>
                <a:gd name="connsiteY54" fmla="*/ 313929 h 4722158"/>
                <a:gd name="connsiteX55" fmla="*/ 1023747 w 4876121"/>
                <a:gd name="connsiteY55" fmla="*/ 313929 h 4722158"/>
                <a:gd name="connsiteX56" fmla="*/ 942785 w 4876121"/>
                <a:gd name="connsiteY56" fmla="*/ 313929 h 4722158"/>
                <a:gd name="connsiteX57" fmla="*/ 942785 w 4876121"/>
                <a:gd name="connsiteY57" fmla="*/ 394892 h 4722158"/>
                <a:gd name="connsiteX58" fmla="*/ 314135 w 4876121"/>
                <a:gd name="connsiteY58" fmla="*/ 709217 h 4722158"/>
                <a:gd name="connsiteX59" fmla="*/ 314135 w 4876121"/>
                <a:gd name="connsiteY59" fmla="*/ 790179 h 4722158"/>
                <a:gd name="connsiteX60" fmla="*/ 2123885 w 4876121"/>
                <a:gd name="connsiteY60" fmla="*/ 790179 h 4722158"/>
                <a:gd name="connsiteX61" fmla="*/ 3933635 w 4876121"/>
                <a:gd name="connsiteY61" fmla="*/ 790179 h 4722158"/>
                <a:gd name="connsiteX62" fmla="*/ 3933635 w 4876121"/>
                <a:gd name="connsiteY62" fmla="*/ 709217 h 4722158"/>
                <a:gd name="connsiteX63" fmla="*/ 3933635 w 4876121"/>
                <a:gd name="connsiteY63" fmla="*/ 628254 h 4722158"/>
                <a:gd name="connsiteX64" fmla="*/ 2123885 w 4876121"/>
                <a:gd name="connsiteY64" fmla="*/ 628254 h 4722158"/>
                <a:gd name="connsiteX65" fmla="*/ 314135 w 4876121"/>
                <a:gd name="connsiteY65" fmla="*/ 628254 h 4722158"/>
                <a:gd name="connsiteX66" fmla="*/ 314135 w 4876121"/>
                <a:gd name="connsiteY66" fmla="*/ 709217 h 4722158"/>
                <a:gd name="connsiteX67" fmla="*/ 1023262 w 4876121"/>
                <a:gd name="connsiteY67" fmla="*/ 1066776 h 4722158"/>
                <a:gd name="connsiteX68" fmla="*/ 927650 w 4876121"/>
                <a:gd name="connsiteY68" fmla="*/ 1162388 h 4722158"/>
                <a:gd name="connsiteX69" fmla="*/ 873976 w 4876121"/>
                <a:gd name="connsiteY69" fmla="*/ 1137823 h 4722158"/>
                <a:gd name="connsiteX70" fmla="*/ 429749 w 4876121"/>
                <a:gd name="connsiteY70" fmla="*/ 1216090 h 4722158"/>
                <a:gd name="connsiteX71" fmla="*/ 346577 w 4876121"/>
                <a:gd name="connsiteY71" fmla="*/ 1662431 h 4722158"/>
                <a:gd name="connsiteX72" fmla="*/ 773640 w 4876121"/>
                <a:gd name="connsiteY72" fmla="*/ 1886621 h 4722158"/>
                <a:gd name="connsiteX73" fmla="*/ 1097795 w 4876121"/>
                <a:gd name="connsiteY73" fmla="*/ 1565810 h 4722158"/>
                <a:gd name="connsiteX74" fmla="*/ 1063724 w 4876121"/>
                <a:gd name="connsiteY74" fmla="*/ 1325437 h 4722158"/>
                <a:gd name="connsiteX75" fmla="*/ 1039435 w 4876121"/>
                <a:gd name="connsiteY75" fmla="*/ 1278983 h 4722158"/>
                <a:gd name="connsiteX76" fmla="*/ 1138695 w 4876121"/>
                <a:gd name="connsiteY76" fmla="*/ 1180057 h 4722158"/>
                <a:gd name="connsiteX77" fmla="*/ 1237955 w 4876121"/>
                <a:gd name="connsiteY77" fmla="*/ 1081139 h 4722158"/>
                <a:gd name="connsiteX78" fmla="*/ 1183539 w 4876121"/>
                <a:gd name="connsiteY78" fmla="*/ 1026142 h 4722158"/>
                <a:gd name="connsiteX79" fmla="*/ 1123998 w 4876121"/>
                <a:gd name="connsiteY79" fmla="*/ 971154 h 4722158"/>
                <a:gd name="connsiteX80" fmla="*/ 1023262 w 4876121"/>
                <a:gd name="connsiteY80" fmla="*/ 1066776 h 4722158"/>
                <a:gd name="connsiteX81" fmla="*/ 1333310 w 4876121"/>
                <a:gd name="connsiteY81" fmla="*/ 1337867 h 4722158"/>
                <a:gd name="connsiteX82" fmla="*/ 1333310 w 4876121"/>
                <a:gd name="connsiteY82" fmla="*/ 1418829 h 4722158"/>
                <a:gd name="connsiteX83" fmla="*/ 2004822 w 4876121"/>
                <a:gd name="connsiteY83" fmla="*/ 1418829 h 4722158"/>
                <a:gd name="connsiteX84" fmla="*/ 2676335 w 4876121"/>
                <a:gd name="connsiteY84" fmla="*/ 1418829 h 4722158"/>
                <a:gd name="connsiteX85" fmla="*/ 2676335 w 4876121"/>
                <a:gd name="connsiteY85" fmla="*/ 1337867 h 4722158"/>
                <a:gd name="connsiteX86" fmla="*/ 2676335 w 4876121"/>
                <a:gd name="connsiteY86" fmla="*/ 1256904 h 4722158"/>
                <a:gd name="connsiteX87" fmla="*/ 2004822 w 4876121"/>
                <a:gd name="connsiteY87" fmla="*/ 1256904 h 4722158"/>
                <a:gd name="connsiteX88" fmla="*/ 1333310 w 4876121"/>
                <a:gd name="connsiteY88" fmla="*/ 1256904 h 4722158"/>
                <a:gd name="connsiteX89" fmla="*/ 1333310 w 4876121"/>
                <a:gd name="connsiteY89" fmla="*/ 1337867 h 4722158"/>
                <a:gd name="connsiteX90" fmla="*/ 2828735 w 4876121"/>
                <a:gd name="connsiteY90" fmla="*/ 1337867 h 4722158"/>
                <a:gd name="connsiteX91" fmla="*/ 2828735 w 4876121"/>
                <a:gd name="connsiteY91" fmla="*/ 1418829 h 4722158"/>
                <a:gd name="connsiteX92" fmla="*/ 3224022 w 4876121"/>
                <a:gd name="connsiteY92" fmla="*/ 1418829 h 4722158"/>
                <a:gd name="connsiteX93" fmla="*/ 3619310 w 4876121"/>
                <a:gd name="connsiteY93" fmla="*/ 1418829 h 4722158"/>
                <a:gd name="connsiteX94" fmla="*/ 3619310 w 4876121"/>
                <a:gd name="connsiteY94" fmla="*/ 1337867 h 4722158"/>
                <a:gd name="connsiteX95" fmla="*/ 3619310 w 4876121"/>
                <a:gd name="connsiteY95" fmla="*/ 1256904 h 4722158"/>
                <a:gd name="connsiteX96" fmla="*/ 3224022 w 4876121"/>
                <a:gd name="connsiteY96" fmla="*/ 1256904 h 4722158"/>
                <a:gd name="connsiteX97" fmla="*/ 2828735 w 4876121"/>
                <a:gd name="connsiteY97" fmla="*/ 1256904 h 4722158"/>
                <a:gd name="connsiteX98" fmla="*/ 2828735 w 4876121"/>
                <a:gd name="connsiteY98" fmla="*/ 1337867 h 4722158"/>
                <a:gd name="connsiteX99" fmla="*/ 613401 w 4876121"/>
                <a:gd name="connsiteY99" fmla="*/ 1284498 h 4722158"/>
                <a:gd name="connsiteX100" fmla="*/ 478108 w 4876121"/>
                <a:gd name="connsiteY100" fmla="*/ 1512736 h 4722158"/>
                <a:gd name="connsiteX101" fmla="*/ 781479 w 4876121"/>
                <a:gd name="connsiteY101" fmla="*/ 1714085 h 4722158"/>
                <a:gd name="connsiteX102" fmla="*/ 909438 w 4876121"/>
                <a:gd name="connsiteY102" fmla="*/ 1609348 h 4722158"/>
                <a:gd name="connsiteX103" fmla="*/ 932193 w 4876121"/>
                <a:gd name="connsiteY103" fmla="*/ 1446585 h 4722158"/>
                <a:gd name="connsiteX104" fmla="*/ 921668 w 4876121"/>
                <a:gd name="connsiteY104" fmla="*/ 1397493 h 4722158"/>
                <a:gd name="connsiteX105" fmla="*/ 841782 w 4876121"/>
                <a:gd name="connsiteY105" fmla="*/ 1476960 h 4722158"/>
                <a:gd name="connsiteX106" fmla="*/ 761896 w 4876121"/>
                <a:gd name="connsiteY106" fmla="*/ 1556437 h 4722158"/>
                <a:gd name="connsiteX107" fmla="*/ 704650 w 4876121"/>
                <a:gd name="connsiteY107" fmla="*/ 1499782 h 4722158"/>
                <a:gd name="connsiteX108" fmla="*/ 647415 w 4876121"/>
                <a:gd name="connsiteY108" fmla="*/ 1443137 h 4722158"/>
                <a:gd name="connsiteX109" fmla="*/ 725405 w 4876121"/>
                <a:gd name="connsiteY109" fmla="*/ 1364737 h 4722158"/>
                <a:gd name="connsiteX110" fmla="*/ 803396 w 4876121"/>
                <a:gd name="connsiteY110" fmla="*/ 1286336 h 4722158"/>
                <a:gd name="connsiteX111" fmla="*/ 777221 w 4876121"/>
                <a:gd name="connsiteY111" fmla="*/ 1276383 h 4722158"/>
                <a:gd name="connsiteX112" fmla="*/ 613401 w 4876121"/>
                <a:gd name="connsiteY112" fmla="*/ 1284498 h 4722158"/>
                <a:gd name="connsiteX113" fmla="*/ 1333310 w 4876121"/>
                <a:gd name="connsiteY113" fmla="*/ 1652192 h 4722158"/>
                <a:gd name="connsiteX114" fmla="*/ 1333310 w 4876121"/>
                <a:gd name="connsiteY114" fmla="*/ 1733154 h 4722158"/>
                <a:gd name="connsiteX115" fmla="*/ 1614297 w 4876121"/>
                <a:gd name="connsiteY115" fmla="*/ 1733154 h 4722158"/>
                <a:gd name="connsiteX116" fmla="*/ 1895285 w 4876121"/>
                <a:gd name="connsiteY116" fmla="*/ 1733154 h 4722158"/>
                <a:gd name="connsiteX117" fmla="*/ 1895285 w 4876121"/>
                <a:gd name="connsiteY117" fmla="*/ 1652192 h 4722158"/>
                <a:gd name="connsiteX118" fmla="*/ 1895285 w 4876121"/>
                <a:gd name="connsiteY118" fmla="*/ 1571229 h 4722158"/>
                <a:gd name="connsiteX119" fmla="*/ 1614297 w 4876121"/>
                <a:gd name="connsiteY119" fmla="*/ 1571229 h 4722158"/>
                <a:gd name="connsiteX120" fmla="*/ 1333310 w 4876121"/>
                <a:gd name="connsiteY120" fmla="*/ 1571229 h 4722158"/>
                <a:gd name="connsiteX121" fmla="*/ 1333310 w 4876121"/>
                <a:gd name="connsiteY121" fmla="*/ 1652192 h 4722158"/>
                <a:gd name="connsiteX122" fmla="*/ 2038160 w 4876121"/>
                <a:gd name="connsiteY122" fmla="*/ 1652192 h 4722158"/>
                <a:gd name="connsiteX123" fmla="*/ 2038160 w 4876121"/>
                <a:gd name="connsiteY123" fmla="*/ 1733154 h 4722158"/>
                <a:gd name="connsiteX124" fmla="*/ 2595372 w 4876121"/>
                <a:gd name="connsiteY124" fmla="*/ 1733154 h 4722158"/>
                <a:gd name="connsiteX125" fmla="*/ 3152585 w 4876121"/>
                <a:gd name="connsiteY125" fmla="*/ 1733154 h 4722158"/>
                <a:gd name="connsiteX126" fmla="*/ 3152585 w 4876121"/>
                <a:gd name="connsiteY126" fmla="*/ 1652192 h 4722158"/>
                <a:gd name="connsiteX127" fmla="*/ 3152585 w 4876121"/>
                <a:gd name="connsiteY127" fmla="*/ 1571229 h 4722158"/>
                <a:gd name="connsiteX128" fmla="*/ 2595372 w 4876121"/>
                <a:gd name="connsiteY128" fmla="*/ 1571229 h 4722158"/>
                <a:gd name="connsiteX129" fmla="*/ 2038160 w 4876121"/>
                <a:gd name="connsiteY129" fmla="*/ 1571229 h 4722158"/>
                <a:gd name="connsiteX130" fmla="*/ 2038160 w 4876121"/>
                <a:gd name="connsiteY130" fmla="*/ 1652192 h 4722158"/>
                <a:gd name="connsiteX131" fmla="*/ 1023262 w 4876121"/>
                <a:gd name="connsiteY131" fmla="*/ 2009751 h 4722158"/>
                <a:gd name="connsiteX132" fmla="*/ 927650 w 4876121"/>
                <a:gd name="connsiteY132" fmla="*/ 2105363 h 4722158"/>
                <a:gd name="connsiteX133" fmla="*/ 875681 w 4876121"/>
                <a:gd name="connsiteY133" fmla="*/ 2081636 h 4722158"/>
                <a:gd name="connsiteX134" fmla="*/ 427797 w 4876121"/>
                <a:gd name="connsiteY134" fmla="*/ 2161408 h 4722158"/>
                <a:gd name="connsiteX135" fmla="*/ 315125 w 4876121"/>
                <a:gd name="connsiteY135" fmla="*/ 2392703 h 4722158"/>
                <a:gd name="connsiteX136" fmla="*/ 427863 w 4876121"/>
                <a:gd name="connsiteY136" fmla="*/ 2719563 h 4722158"/>
                <a:gd name="connsiteX137" fmla="*/ 1086660 w 4876121"/>
                <a:gd name="connsiteY137" fmla="*/ 2551438 h 4722158"/>
                <a:gd name="connsiteX138" fmla="*/ 1061304 w 4876121"/>
                <a:gd name="connsiteY138" fmla="*/ 2265745 h 4722158"/>
                <a:gd name="connsiteX139" fmla="*/ 1039311 w 4876121"/>
                <a:gd name="connsiteY139" fmla="*/ 2222082 h 4722158"/>
                <a:gd name="connsiteX140" fmla="*/ 1138628 w 4876121"/>
                <a:gd name="connsiteY140" fmla="*/ 2123098 h 4722158"/>
                <a:gd name="connsiteX141" fmla="*/ 1237955 w 4876121"/>
                <a:gd name="connsiteY141" fmla="*/ 2024114 h 4722158"/>
                <a:gd name="connsiteX142" fmla="*/ 1183539 w 4876121"/>
                <a:gd name="connsiteY142" fmla="*/ 1969117 h 4722158"/>
                <a:gd name="connsiteX143" fmla="*/ 1123998 w 4876121"/>
                <a:gd name="connsiteY143" fmla="*/ 1914129 h 4722158"/>
                <a:gd name="connsiteX144" fmla="*/ 1023262 w 4876121"/>
                <a:gd name="connsiteY144" fmla="*/ 2009751 h 4722158"/>
                <a:gd name="connsiteX145" fmla="*/ 1333310 w 4876121"/>
                <a:gd name="connsiteY145" fmla="*/ 2280842 h 4722158"/>
                <a:gd name="connsiteX146" fmla="*/ 1333310 w 4876121"/>
                <a:gd name="connsiteY146" fmla="*/ 2361804 h 4722158"/>
                <a:gd name="connsiteX147" fmla="*/ 2004822 w 4876121"/>
                <a:gd name="connsiteY147" fmla="*/ 2361804 h 4722158"/>
                <a:gd name="connsiteX148" fmla="*/ 2676335 w 4876121"/>
                <a:gd name="connsiteY148" fmla="*/ 2361804 h 4722158"/>
                <a:gd name="connsiteX149" fmla="*/ 2676335 w 4876121"/>
                <a:gd name="connsiteY149" fmla="*/ 2280842 h 4722158"/>
                <a:gd name="connsiteX150" fmla="*/ 2676335 w 4876121"/>
                <a:gd name="connsiteY150" fmla="*/ 2199879 h 4722158"/>
                <a:gd name="connsiteX151" fmla="*/ 2004822 w 4876121"/>
                <a:gd name="connsiteY151" fmla="*/ 2199879 h 4722158"/>
                <a:gd name="connsiteX152" fmla="*/ 1333310 w 4876121"/>
                <a:gd name="connsiteY152" fmla="*/ 2199879 h 4722158"/>
                <a:gd name="connsiteX153" fmla="*/ 1333310 w 4876121"/>
                <a:gd name="connsiteY153" fmla="*/ 2280842 h 4722158"/>
                <a:gd name="connsiteX154" fmla="*/ 2828735 w 4876121"/>
                <a:gd name="connsiteY154" fmla="*/ 2280842 h 4722158"/>
                <a:gd name="connsiteX155" fmla="*/ 2828735 w 4876121"/>
                <a:gd name="connsiteY155" fmla="*/ 2361804 h 4722158"/>
                <a:gd name="connsiteX156" fmla="*/ 2990660 w 4876121"/>
                <a:gd name="connsiteY156" fmla="*/ 2361804 h 4722158"/>
                <a:gd name="connsiteX157" fmla="*/ 3152585 w 4876121"/>
                <a:gd name="connsiteY157" fmla="*/ 2361804 h 4722158"/>
                <a:gd name="connsiteX158" fmla="*/ 3152585 w 4876121"/>
                <a:gd name="connsiteY158" fmla="*/ 2280842 h 4722158"/>
                <a:gd name="connsiteX159" fmla="*/ 3152585 w 4876121"/>
                <a:gd name="connsiteY159" fmla="*/ 2199879 h 4722158"/>
                <a:gd name="connsiteX160" fmla="*/ 2990660 w 4876121"/>
                <a:gd name="connsiteY160" fmla="*/ 2199879 h 4722158"/>
                <a:gd name="connsiteX161" fmla="*/ 2828735 w 4876121"/>
                <a:gd name="connsiteY161" fmla="*/ 2199879 h 4722158"/>
                <a:gd name="connsiteX162" fmla="*/ 2828735 w 4876121"/>
                <a:gd name="connsiteY162" fmla="*/ 2280842 h 4722158"/>
                <a:gd name="connsiteX163" fmla="*/ 613801 w 4876121"/>
                <a:gd name="connsiteY163" fmla="*/ 2227292 h 4722158"/>
                <a:gd name="connsiteX164" fmla="*/ 487261 w 4876121"/>
                <a:gd name="connsiteY164" fmla="*/ 2369491 h 4722158"/>
                <a:gd name="connsiteX165" fmla="*/ 613401 w 4876121"/>
                <a:gd name="connsiteY165" fmla="*/ 2648535 h 4722158"/>
                <a:gd name="connsiteX166" fmla="*/ 797833 w 4876121"/>
                <a:gd name="connsiteY166" fmla="*/ 2651831 h 4722158"/>
                <a:gd name="connsiteX167" fmla="*/ 932193 w 4876121"/>
                <a:gd name="connsiteY167" fmla="*/ 2389560 h 4722158"/>
                <a:gd name="connsiteX168" fmla="*/ 921668 w 4876121"/>
                <a:gd name="connsiteY168" fmla="*/ 2340468 h 4722158"/>
                <a:gd name="connsiteX169" fmla="*/ 841782 w 4876121"/>
                <a:gd name="connsiteY169" fmla="*/ 2419935 h 4722158"/>
                <a:gd name="connsiteX170" fmla="*/ 761896 w 4876121"/>
                <a:gd name="connsiteY170" fmla="*/ 2499412 h 4722158"/>
                <a:gd name="connsiteX171" fmla="*/ 704650 w 4876121"/>
                <a:gd name="connsiteY171" fmla="*/ 2442757 h 4722158"/>
                <a:gd name="connsiteX172" fmla="*/ 647415 w 4876121"/>
                <a:gd name="connsiteY172" fmla="*/ 2386112 h 4722158"/>
                <a:gd name="connsiteX173" fmla="*/ 725405 w 4876121"/>
                <a:gd name="connsiteY173" fmla="*/ 2307712 h 4722158"/>
                <a:gd name="connsiteX174" fmla="*/ 803396 w 4876121"/>
                <a:gd name="connsiteY174" fmla="*/ 2229312 h 4722158"/>
                <a:gd name="connsiteX175" fmla="*/ 777221 w 4876121"/>
                <a:gd name="connsiteY175" fmla="*/ 2219358 h 4722158"/>
                <a:gd name="connsiteX176" fmla="*/ 613801 w 4876121"/>
                <a:gd name="connsiteY176" fmla="*/ 2227292 h 4722158"/>
                <a:gd name="connsiteX177" fmla="*/ 3596793 w 4876121"/>
                <a:gd name="connsiteY177" fmla="*/ 2362881 h 4722158"/>
                <a:gd name="connsiteX178" fmla="*/ 2567474 w 4876121"/>
                <a:gd name="connsiteY178" fmla="*/ 3190127 h 4722158"/>
                <a:gd name="connsiteX179" fmla="*/ 2538565 w 4876121"/>
                <a:gd name="connsiteY179" fmla="*/ 3781029 h 4722158"/>
                <a:gd name="connsiteX180" fmla="*/ 3468367 w 4876121"/>
                <a:gd name="connsiteY180" fmla="*/ 4699401 h 4722158"/>
                <a:gd name="connsiteX181" fmla="*/ 4623074 w 4876121"/>
                <a:gd name="connsiteY181" fmla="*/ 4272815 h 4722158"/>
                <a:gd name="connsiteX182" fmla="*/ 4845197 w 4876121"/>
                <a:gd name="connsiteY182" fmla="*/ 3819939 h 4722158"/>
                <a:gd name="connsiteX183" fmla="*/ 4862999 w 4876121"/>
                <a:gd name="connsiteY183" fmla="*/ 3346965 h 4722158"/>
                <a:gd name="connsiteX184" fmla="*/ 3596793 w 4876121"/>
                <a:gd name="connsiteY184" fmla="*/ 2362881 h 4722158"/>
                <a:gd name="connsiteX185" fmla="*/ 1333310 w 4876121"/>
                <a:gd name="connsiteY185" fmla="*/ 2595167 h 4722158"/>
                <a:gd name="connsiteX186" fmla="*/ 1333310 w 4876121"/>
                <a:gd name="connsiteY186" fmla="*/ 2676129 h 4722158"/>
                <a:gd name="connsiteX187" fmla="*/ 1614297 w 4876121"/>
                <a:gd name="connsiteY187" fmla="*/ 2676129 h 4722158"/>
                <a:gd name="connsiteX188" fmla="*/ 1895285 w 4876121"/>
                <a:gd name="connsiteY188" fmla="*/ 2676129 h 4722158"/>
                <a:gd name="connsiteX189" fmla="*/ 1895285 w 4876121"/>
                <a:gd name="connsiteY189" fmla="*/ 2595167 h 4722158"/>
                <a:gd name="connsiteX190" fmla="*/ 1895285 w 4876121"/>
                <a:gd name="connsiteY190" fmla="*/ 2514204 h 4722158"/>
                <a:gd name="connsiteX191" fmla="*/ 1614297 w 4876121"/>
                <a:gd name="connsiteY191" fmla="*/ 2514204 h 4722158"/>
                <a:gd name="connsiteX192" fmla="*/ 1333310 w 4876121"/>
                <a:gd name="connsiteY192" fmla="*/ 2514204 h 4722158"/>
                <a:gd name="connsiteX193" fmla="*/ 1333310 w 4876121"/>
                <a:gd name="connsiteY193" fmla="*/ 2595167 h 4722158"/>
                <a:gd name="connsiteX194" fmla="*/ 2038160 w 4876121"/>
                <a:gd name="connsiteY194" fmla="*/ 2595167 h 4722158"/>
                <a:gd name="connsiteX195" fmla="*/ 2038160 w 4876121"/>
                <a:gd name="connsiteY195" fmla="*/ 2676129 h 4722158"/>
                <a:gd name="connsiteX196" fmla="*/ 2357247 w 4876121"/>
                <a:gd name="connsiteY196" fmla="*/ 2676129 h 4722158"/>
                <a:gd name="connsiteX197" fmla="*/ 2676335 w 4876121"/>
                <a:gd name="connsiteY197" fmla="*/ 2676129 h 4722158"/>
                <a:gd name="connsiteX198" fmla="*/ 2676335 w 4876121"/>
                <a:gd name="connsiteY198" fmla="*/ 2595167 h 4722158"/>
                <a:gd name="connsiteX199" fmla="*/ 2676335 w 4876121"/>
                <a:gd name="connsiteY199" fmla="*/ 2514204 h 4722158"/>
                <a:gd name="connsiteX200" fmla="*/ 2357247 w 4876121"/>
                <a:gd name="connsiteY200" fmla="*/ 2514204 h 4722158"/>
                <a:gd name="connsiteX201" fmla="*/ 2038160 w 4876121"/>
                <a:gd name="connsiteY201" fmla="*/ 2514204 h 4722158"/>
                <a:gd name="connsiteX202" fmla="*/ 2038160 w 4876121"/>
                <a:gd name="connsiteY202" fmla="*/ 2595167 h 4722158"/>
                <a:gd name="connsiteX203" fmla="*/ 3517716 w 4876121"/>
                <a:gd name="connsiteY203" fmla="*/ 2537836 h 4722158"/>
                <a:gd name="connsiteX204" fmla="*/ 3226604 w 4876121"/>
                <a:gd name="connsiteY204" fmla="*/ 2640611 h 4722158"/>
                <a:gd name="connsiteX205" fmla="*/ 2720036 w 4876121"/>
                <a:gd name="connsiteY205" fmla="*/ 3259021 h 4722158"/>
                <a:gd name="connsiteX206" fmla="*/ 3001328 w 4876121"/>
                <a:gd name="connsiteY206" fmla="*/ 4281092 h 4722158"/>
                <a:gd name="connsiteX207" fmla="*/ 3793055 w 4876121"/>
                <a:gd name="connsiteY207" fmla="*/ 4551545 h 4722158"/>
                <a:gd name="connsiteX208" fmla="*/ 4568629 w 4876121"/>
                <a:gd name="connsiteY208" fmla="*/ 4062303 h 4722158"/>
                <a:gd name="connsiteX209" fmla="*/ 4538682 w 4876121"/>
                <a:gd name="connsiteY209" fmla="*/ 2966642 h 4722158"/>
                <a:gd name="connsiteX210" fmla="*/ 4147947 w 4876121"/>
                <a:gd name="connsiteY210" fmla="*/ 2626342 h 4722158"/>
                <a:gd name="connsiteX211" fmla="*/ 3517716 w 4876121"/>
                <a:gd name="connsiteY211" fmla="*/ 2537836 h 4722158"/>
                <a:gd name="connsiteX212" fmla="*/ 1021480 w 4876121"/>
                <a:gd name="connsiteY212" fmla="*/ 2954507 h 4722158"/>
                <a:gd name="connsiteX213" fmla="*/ 924078 w 4876121"/>
                <a:gd name="connsiteY213" fmla="*/ 3051910 h 4722158"/>
                <a:gd name="connsiteX214" fmla="*/ 895617 w 4876121"/>
                <a:gd name="connsiteY214" fmla="*/ 3035098 h 4722158"/>
                <a:gd name="connsiteX215" fmla="*/ 480079 w 4876121"/>
                <a:gd name="connsiteY215" fmla="*/ 3057634 h 4722158"/>
                <a:gd name="connsiteX216" fmla="*/ 315383 w 4876121"/>
                <a:gd name="connsiteY216" fmla="*/ 3450197 h 4722158"/>
                <a:gd name="connsiteX217" fmla="*/ 820789 w 4876121"/>
                <a:gd name="connsiteY217" fmla="*/ 3762199 h 4722158"/>
                <a:gd name="connsiteX218" fmla="*/ 1061600 w 4876121"/>
                <a:gd name="connsiteY218" fmla="*/ 3209044 h 4722158"/>
                <a:gd name="connsiteX219" fmla="*/ 1039311 w 4876121"/>
                <a:gd name="connsiteY219" fmla="*/ 3165057 h 4722158"/>
                <a:gd name="connsiteX220" fmla="*/ 1138628 w 4876121"/>
                <a:gd name="connsiteY220" fmla="*/ 3066073 h 4722158"/>
                <a:gd name="connsiteX221" fmla="*/ 1237955 w 4876121"/>
                <a:gd name="connsiteY221" fmla="*/ 2967089 h 4722158"/>
                <a:gd name="connsiteX222" fmla="*/ 1183539 w 4876121"/>
                <a:gd name="connsiteY222" fmla="*/ 2912092 h 4722158"/>
                <a:gd name="connsiteX223" fmla="*/ 1123998 w 4876121"/>
                <a:gd name="connsiteY223" fmla="*/ 2857104 h 4722158"/>
                <a:gd name="connsiteX224" fmla="*/ 1021480 w 4876121"/>
                <a:gd name="connsiteY224" fmla="*/ 2954507 h 4722158"/>
                <a:gd name="connsiteX225" fmla="*/ 3755870 w 4876121"/>
                <a:gd name="connsiteY225" fmla="*/ 3363453 h 4722158"/>
                <a:gd name="connsiteX226" fmla="*/ 3325721 w 4876121"/>
                <a:gd name="connsiteY226" fmla="*/ 3793602 h 4722158"/>
                <a:gd name="connsiteX227" fmla="*/ 3272409 w 4876121"/>
                <a:gd name="connsiteY227" fmla="*/ 3687303 h 4722158"/>
                <a:gd name="connsiteX228" fmla="*/ 3214183 w 4876121"/>
                <a:gd name="connsiteY228" fmla="*/ 3581004 h 4722158"/>
                <a:gd name="connsiteX229" fmla="*/ 3076385 w 4876121"/>
                <a:gd name="connsiteY229" fmla="*/ 3657433 h 4722158"/>
                <a:gd name="connsiteX230" fmla="*/ 3241187 w 4876121"/>
                <a:gd name="connsiteY230" fmla="*/ 3983064 h 4722158"/>
                <a:gd name="connsiteX231" fmla="*/ 3336741 w 4876121"/>
                <a:gd name="connsiteY231" fmla="*/ 4004971 h 4722158"/>
                <a:gd name="connsiteX232" fmla="*/ 3838213 w 4876121"/>
                <a:gd name="connsiteY232" fmla="*/ 3519263 h 4722158"/>
                <a:gd name="connsiteX233" fmla="*/ 4309539 w 4876121"/>
                <a:gd name="connsiteY233" fmla="*/ 3047871 h 4722158"/>
                <a:gd name="connsiteX234" fmla="*/ 4252856 w 4876121"/>
                <a:gd name="connsiteY234" fmla="*/ 2990588 h 4722158"/>
                <a:gd name="connsiteX235" fmla="*/ 4191096 w 4876121"/>
                <a:gd name="connsiteY235" fmla="*/ 2933304 h 4722158"/>
                <a:gd name="connsiteX236" fmla="*/ 3755870 w 4876121"/>
                <a:gd name="connsiteY236" fmla="*/ 3363453 h 4722158"/>
                <a:gd name="connsiteX237" fmla="*/ 1333310 w 4876121"/>
                <a:gd name="connsiteY237" fmla="*/ 3223817 h 4722158"/>
                <a:gd name="connsiteX238" fmla="*/ 1333310 w 4876121"/>
                <a:gd name="connsiteY238" fmla="*/ 3304779 h 4722158"/>
                <a:gd name="connsiteX239" fmla="*/ 1847660 w 4876121"/>
                <a:gd name="connsiteY239" fmla="*/ 3304779 h 4722158"/>
                <a:gd name="connsiteX240" fmla="*/ 2362010 w 4876121"/>
                <a:gd name="connsiteY240" fmla="*/ 3304779 h 4722158"/>
                <a:gd name="connsiteX241" fmla="*/ 2362010 w 4876121"/>
                <a:gd name="connsiteY241" fmla="*/ 3223817 h 4722158"/>
                <a:gd name="connsiteX242" fmla="*/ 2362010 w 4876121"/>
                <a:gd name="connsiteY242" fmla="*/ 3142854 h 4722158"/>
                <a:gd name="connsiteX243" fmla="*/ 1847660 w 4876121"/>
                <a:gd name="connsiteY243" fmla="*/ 3142854 h 4722158"/>
                <a:gd name="connsiteX244" fmla="*/ 1333310 w 4876121"/>
                <a:gd name="connsiteY244" fmla="*/ 3142854 h 4722158"/>
                <a:gd name="connsiteX245" fmla="*/ 1333310 w 4876121"/>
                <a:gd name="connsiteY245" fmla="*/ 3223817 h 4722158"/>
                <a:gd name="connsiteX246" fmla="*/ 629765 w 4876121"/>
                <a:gd name="connsiteY246" fmla="*/ 3165419 h 4722158"/>
                <a:gd name="connsiteX247" fmla="*/ 476155 w 4876121"/>
                <a:gd name="connsiteY247" fmla="*/ 3377398 h 4722158"/>
                <a:gd name="connsiteX248" fmla="*/ 707994 w 4876121"/>
                <a:gd name="connsiteY248" fmla="*/ 3610941 h 4722158"/>
                <a:gd name="connsiteX249" fmla="*/ 877339 w 4876121"/>
                <a:gd name="connsiteY249" fmla="*/ 3536151 h 4722158"/>
                <a:gd name="connsiteX250" fmla="*/ 929631 w 4876121"/>
                <a:gd name="connsiteY250" fmla="*/ 3319981 h 4722158"/>
                <a:gd name="connsiteX251" fmla="*/ 922325 w 4876121"/>
                <a:gd name="connsiteY251" fmla="*/ 3282795 h 4722158"/>
                <a:gd name="connsiteX252" fmla="*/ 842106 w 4876121"/>
                <a:gd name="connsiteY252" fmla="*/ 3362587 h 4722158"/>
                <a:gd name="connsiteX253" fmla="*/ 761896 w 4876121"/>
                <a:gd name="connsiteY253" fmla="*/ 3442387 h 4722158"/>
                <a:gd name="connsiteX254" fmla="*/ 704650 w 4876121"/>
                <a:gd name="connsiteY254" fmla="*/ 3385732 h 4722158"/>
                <a:gd name="connsiteX255" fmla="*/ 647415 w 4876121"/>
                <a:gd name="connsiteY255" fmla="*/ 3329087 h 4722158"/>
                <a:gd name="connsiteX256" fmla="*/ 725405 w 4876121"/>
                <a:gd name="connsiteY256" fmla="*/ 3250687 h 4722158"/>
                <a:gd name="connsiteX257" fmla="*/ 803396 w 4876121"/>
                <a:gd name="connsiteY257" fmla="*/ 3172287 h 4722158"/>
                <a:gd name="connsiteX258" fmla="*/ 777221 w 4876121"/>
                <a:gd name="connsiteY258" fmla="*/ 3162333 h 4722158"/>
                <a:gd name="connsiteX259" fmla="*/ 629765 w 4876121"/>
                <a:gd name="connsiteY259" fmla="*/ 3165419 h 4722158"/>
                <a:gd name="connsiteX260" fmla="*/ 1333310 w 4876121"/>
                <a:gd name="connsiteY260" fmla="*/ 3538142 h 4722158"/>
                <a:gd name="connsiteX261" fmla="*/ 1333310 w 4876121"/>
                <a:gd name="connsiteY261" fmla="*/ 3619104 h 4722158"/>
                <a:gd name="connsiteX262" fmla="*/ 1614297 w 4876121"/>
                <a:gd name="connsiteY262" fmla="*/ 3619104 h 4722158"/>
                <a:gd name="connsiteX263" fmla="*/ 1895285 w 4876121"/>
                <a:gd name="connsiteY263" fmla="*/ 3619104 h 4722158"/>
                <a:gd name="connsiteX264" fmla="*/ 1895285 w 4876121"/>
                <a:gd name="connsiteY264" fmla="*/ 3538142 h 4722158"/>
                <a:gd name="connsiteX265" fmla="*/ 1895285 w 4876121"/>
                <a:gd name="connsiteY265" fmla="*/ 3457179 h 4722158"/>
                <a:gd name="connsiteX266" fmla="*/ 1614297 w 4876121"/>
                <a:gd name="connsiteY266" fmla="*/ 3457179 h 4722158"/>
                <a:gd name="connsiteX267" fmla="*/ 1333310 w 4876121"/>
                <a:gd name="connsiteY267" fmla="*/ 3457179 h 4722158"/>
                <a:gd name="connsiteX268" fmla="*/ 1333310 w 4876121"/>
                <a:gd name="connsiteY268" fmla="*/ 3538142 h 4722158"/>
                <a:gd name="connsiteX269" fmla="*/ 2038160 w 4876121"/>
                <a:gd name="connsiteY269" fmla="*/ 3538142 h 4722158"/>
                <a:gd name="connsiteX270" fmla="*/ 2038160 w 4876121"/>
                <a:gd name="connsiteY270" fmla="*/ 3619104 h 4722158"/>
                <a:gd name="connsiteX271" fmla="*/ 2200085 w 4876121"/>
                <a:gd name="connsiteY271" fmla="*/ 3619104 h 4722158"/>
                <a:gd name="connsiteX272" fmla="*/ 2362010 w 4876121"/>
                <a:gd name="connsiteY272" fmla="*/ 3619104 h 4722158"/>
                <a:gd name="connsiteX273" fmla="*/ 2362010 w 4876121"/>
                <a:gd name="connsiteY273" fmla="*/ 3538142 h 4722158"/>
                <a:gd name="connsiteX274" fmla="*/ 2362010 w 4876121"/>
                <a:gd name="connsiteY274" fmla="*/ 3457179 h 4722158"/>
                <a:gd name="connsiteX275" fmla="*/ 2200085 w 4876121"/>
                <a:gd name="connsiteY275" fmla="*/ 3457179 h 4722158"/>
                <a:gd name="connsiteX276" fmla="*/ 2038160 w 4876121"/>
                <a:gd name="connsiteY276" fmla="*/ 3457179 h 4722158"/>
                <a:gd name="connsiteX277" fmla="*/ 2038160 w 4876121"/>
                <a:gd name="connsiteY277" fmla="*/ 3538142 h 472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</a:cxnLst>
              <a:rect l="l" t="t" r="r" b="b"/>
              <a:pathLst>
                <a:path w="4876121" h="4722158">
                  <a:moveTo>
                    <a:pt x="259185" y="22779"/>
                  </a:moveTo>
                  <a:cubicBezTo>
                    <a:pt x="169898" y="55945"/>
                    <a:pt x="82782" y="130573"/>
                    <a:pt x="43244" y="207745"/>
                  </a:cubicBezTo>
                  <a:cubicBezTo>
                    <a:pt x="-1848" y="295765"/>
                    <a:pt x="19" y="213345"/>
                    <a:pt x="19" y="2123679"/>
                  </a:cubicBezTo>
                  <a:cubicBezTo>
                    <a:pt x="19" y="4049406"/>
                    <a:pt x="-2390" y="3950070"/>
                    <a:pt x="46520" y="4045948"/>
                  </a:cubicBezTo>
                  <a:cubicBezTo>
                    <a:pt x="71962" y="4095802"/>
                    <a:pt x="151762" y="4175602"/>
                    <a:pt x="201616" y="4201044"/>
                  </a:cubicBezTo>
                  <a:cubicBezTo>
                    <a:pt x="295875" y="4249126"/>
                    <a:pt x="255680" y="4247545"/>
                    <a:pt x="1383316" y="4247650"/>
                  </a:cubicBezTo>
                  <a:lnTo>
                    <a:pt x="2438210" y="4247754"/>
                  </a:lnTo>
                  <a:lnTo>
                    <a:pt x="2438210" y="4166792"/>
                  </a:lnTo>
                  <a:lnTo>
                    <a:pt x="2438210" y="4085829"/>
                  </a:lnTo>
                  <a:lnTo>
                    <a:pt x="1392841" y="4085620"/>
                  </a:lnTo>
                  <a:cubicBezTo>
                    <a:pt x="361750" y="4085410"/>
                    <a:pt x="346891" y="4085144"/>
                    <a:pt x="304610" y="4066008"/>
                  </a:cubicBezTo>
                  <a:cubicBezTo>
                    <a:pt x="247050" y="4039957"/>
                    <a:pt x="211493" y="4004953"/>
                    <a:pt x="184433" y="3947717"/>
                  </a:cubicBezTo>
                  <a:lnTo>
                    <a:pt x="161925" y="3900092"/>
                  </a:lnTo>
                  <a:lnTo>
                    <a:pt x="161925" y="2123679"/>
                  </a:lnTo>
                  <a:lnTo>
                    <a:pt x="161925" y="347267"/>
                  </a:lnTo>
                  <a:lnTo>
                    <a:pt x="184433" y="299642"/>
                  </a:lnTo>
                  <a:cubicBezTo>
                    <a:pt x="211493" y="242406"/>
                    <a:pt x="247050" y="207402"/>
                    <a:pt x="304610" y="181351"/>
                  </a:cubicBezTo>
                  <a:cubicBezTo>
                    <a:pt x="347234" y="162053"/>
                    <a:pt x="357226" y="161948"/>
                    <a:pt x="2123885" y="161834"/>
                  </a:cubicBezTo>
                  <a:lnTo>
                    <a:pt x="3900297" y="161720"/>
                  </a:lnTo>
                  <a:lnTo>
                    <a:pt x="3947922" y="184227"/>
                  </a:lnTo>
                  <a:cubicBezTo>
                    <a:pt x="4005158" y="211288"/>
                    <a:pt x="4040162" y="246845"/>
                    <a:pt x="4066214" y="304404"/>
                  </a:cubicBezTo>
                  <a:cubicBezTo>
                    <a:pt x="4085302" y="346581"/>
                    <a:pt x="4085616" y="362240"/>
                    <a:pt x="4085825" y="1278336"/>
                  </a:cubicBezTo>
                  <a:lnTo>
                    <a:pt x="4086035" y="2209404"/>
                  </a:lnTo>
                  <a:lnTo>
                    <a:pt x="4166997" y="2209404"/>
                  </a:lnTo>
                  <a:lnTo>
                    <a:pt x="4247960" y="2209404"/>
                  </a:lnTo>
                  <a:lnTo>
                    <a:pt x="4247960" y="1267925"/>
                  </a:lnTo>
                  <a:cubicBezTo>
                    <a:pt x="4247960" y="346343"/>
                    <a:pt x="4247551" y="325245"/>
                    <a:pt x="4228605" y="270190"/>
                  </a:cubicBezTo>
                  <a:cubicBezTo>
                    <a:pt x="4186047" y="146470"/>
                    <a:pt x="4099827" y="61088"/>
                    <a:pt x="3973640" y="17673"/>
                  </a:cubicBezTo>
                  <a:cubicBezTo>
                    <a:pt x="3922786" y="176"/>
                    <a:pt x="3864303" y="-377"/>
                    <a:pt x="2120008" y="100"/>
                  </a:cubicBezTo>
                  <a:lnTo>
                    <a:pt x="318897" y="595"/>
                  </a:lnTo>
                  <a:lnTo>
                    <a:pt x="259185" y="22779"/>
                  </a:lnTo>
                  <a:moveTo>
                    <a:pt x="314135" y="394892"/>
                  </a:moveTo>
                  <a:lnTo>
                    <a:pt x="314135" y="475854"/>
                  </a:lnTo>
                  <a:lnTo>
                    <a:pt x="395097" y="475854"/>
                  </a:lnTo>
                  <a:lnTo>
                    <a:pt x="476060" y="475854"/>
                  </a:lnTo>
                  <a:lnTo>
                    <a:pt x="476060" y="394892"/>
                  </a:lnTo>
                  <a:lnTo>
                    <a:pt x="476060" y="313929"/>
                  </a:lnTo>
                  <a:lnTo>
                    <a:pt x="395097" y="313929"/>
                  </a:lnTo>
                  <a:lnTo>
                    <a:pt x="314135" y="313929"/>
                  </a:lnTo>
                  <a:lnTo>
                    <a:pt x="314135" y="394892"/>
                  </a:lnTo>
                  <a:moveTo>
                    <a:pt x="628460" y="394892"/>
                  </a:moveTo>
                  <a:lnTo>
                    <a:pt x="628460" y="475854"/>
                  </a:lnTo>
                  <a:lnTo>
                    <a:pt x="709422" y="475854"/>
                  </a:lnTo>
                  <a:lnTo>
                    <a:pt x="790385" y="475854"/>
                  </a:lnTo>
                  <a:lnTo>
                    <a:pt x="790385" y="394892"/>
                  </a:lnTo>
                  <a:lnTo>
                    <a:pt x="790385" y="313929"/>
                  </a:lnTo>
                  <a:lnTo>
                    <a:pt x="709422" y="313929"/>
                  </a:lnTo>
                  <a:lnTo>
                    <a:pt x="628460" y="313929"/>
                  </a:lnTo>
                  <a:lnTo>
                    <a:pt x="628460" y="394892"/>
                  </a:lnTo>
                  <a:moveTo>
                    <a:pt x="942785" y="394892"/>
                  </a:moveTo>
                  <a:lnTo>
                    <a:pt x="942785" y="475854"/>
                  </a:lnTo>
                  <a:lnTo>
                    <a:pt x="1023747" y="475854"/>
                  </a:lnTo>
                  <a:lnTo>
                    <a:pt x="1104710" y="475854"/>
                  </a:lnTo>
                  <a:lnTo>
                    <a:pt x="1104710" y="394892"/>
                  </a:lnTo>
                  <a:lnTo>
                    <a:pt x="1104710" y="313929"/>
                  </a:lnTo>
                  <a:lnTo>
                    <a:pt x="1023747" y="313929"/>
                  </a:lnTo>
                  <a:lnTo>
                    <a:pt x="942785" y="313929"/>
                  </a:lnTo>
                  <a:lnTo>
                    <a:pt x="942785" y="394892"/>
                  </a:lnTo>
                  <a:moveTo>
                    <a:pt x="314135" y="709217"/>
                  </a:moveTo>
                  <a:lnTo>
                    <a:pt x="314135" y="790179"/>
                  </a:lnTo>
                  <a:lnTo>
                    <a:pt x="2123885" y="790179"/>
                  </a:lnTo>
                  <a:lnTo>
                    <a:pt x="3933635" y="790179"/>
                  </a:lnTo>
                  <a:lnTo>
                    <a:pt x="3933635" y="709217"/>
                  </a:lnTo>
                  <a:lnTo>
                    <a:pt x="3933635" y="628254"/>
                  </a:lnTo>
                  <a:lnTo>
                    <a:pt x="2123885" y="628254"/>
                  </a:lnTo>
                  <a:lnTo>
                    <a:pt x="314135" y="628254"/>
                  </a:lnTo>
                  <a:lnTo>
                    <a:pt x="314135" y="709217"/>
                  </a:lnTo>
                  <a:moveTo>
                    <a:pt x="1023262" y="1066776"/>
                  </a:moveTo>
                  <a:lnTo>
                    <a:pt x="927650" y="1162388"/>
                  </a:lnTo>
                  <a:lnTo>
                    <a:pt x="873976" y="1137823"/>
                  </a:lnTo>
                  <a:cubicBezTo>
                    <a:pt x="719928" y="1067290"/>
                    <a:pt x="547983" y="1097589"/>
                    <a:pt x="429749" y="1216090"/>
                  </a:cubicBezTo>
                  <a:cubicBezTo>
                    <a:pt x="309972" y="1336133"/>
                    <a:pt x="277340" y="1511212"/>
                    <a:pt x="346577" y="1662431"/>
                  </a:cubicBezTo>
                  <a:cubicBezTo>
                    <a:pt x="418529" y="1819594"/>
                    <a:pt x="610391" y="1920311"/>
                    <a:pt x="773640" y="1886621"/>
                  </a:cubicBezTo>
                  <a:cubicBezTo>
                    <a:pt x="943499" y="1851560"/>
                    <a:pt x="1062571" y="1733716"/>
                    <a:pt x="1097795" y="1565810"/>
                  </a:cubicBezTo>
                  <a:cubicBezTo>
                    <a:pt x="1112044" y="1497877"/>
                    <a:pt x="1096480" y="1388083"/>
                    <a:pt x="1063724" y="1325437"/>
                  </a:cubicBezTo>
                  <a:lnTo>
                    <a:pt x="1039435" y="1278983"/>
                  </a:lnTo>
                  <a:lnTo>
                    <a:pt x="1138695" y="1180057"/>
                  </a:lnTo>
                  <a:lnTo>
                    <a:pt x="1237955" y="1081139"/>
                  </a:lnTo>
                  <a:lnTo>
                    <a:pt x="1183539" y="1026142"/>
                  </a:lnTo>
                  <a:cubicBezTo>
                    <a:pt x="1153611" y="995900"/>
                    <a:pt x="1126817" y="971154"/>
                    <a:pt x="1123998" y="971154"/>
                  </a:cubicBezTo>
                  <a:cubicBezTo>
                    <a:pt x="1121188" y="971154"/>
                    <a:pt x="1075849" y="1014179"/>
                    <a:pt x="1023262" y="1066776"/>
                  </a:cubicBezTo>
                  <a:moveTo>
                    <a:pt x="1333310" y="1337867"/>
                  </a:moveTo>
                  <a:lnTo>
                    <a:pt x="1333310" y="1418829"/>
                  </a:lnTo>
                  <a:lnTo>
                    <a:pt x="2004822" y="1418829"/>
                  </a:lnTo>
                  <a:lnTo>
                    <a:pt x="2676335" y="1418829"/>
                  </a:lnTo>
                  <a:lnTo>
                    <a:pt x="2676335" y="1337867"/>
                  </a:lnTo>
                  <a:lnTo>
                    <a:pt x="2676335" y="1256904"/>
                  </a:lnTo>
                  <a:lnTo>
                    <a:pt x="2004822" y="1256904"/>
                  </a:lnTo>
                  <a:lnTo>
                    <a:pt x="1333310" y="1256904"/>
                  </a:lnTo>
                  <a:lnTo>
                    <a:pt x="1333310" y="1337867"/>
                  </a:lnTo>
                  <a:moveTo>
                    <a:pt x="2828735" y="1337867"/>
                  </a:moveTo>
                  <a:lnTo>
                    <a:pt x="2828735" y="1418829"/>
                  </a:lnTo>
                  <a:lnTo>
                    <a:pt x="3224022" y="1418829"/>
                  </a:lnTo>
                  <a:lnTo>
                    <a:pt x="3619310" y="1418829"/>
                  </a:lnTo>
                  <a:lnTo>
                    <a:pt x="3619310" y="1337867"/>
                  </a:lnTo>
                  <a:lnTo>
                    <a:pt x="3619310" y="1256904"/>
                  </a:lnTo>
                  <a:lnTo>
                    <a:pt x="3224022" y="1256904"/>
                  </a:lnTo>
                  <a:lnTo>
                    <a:pt x="2828735" y="1256904"/>
                  </a:lnTo>
                  <a:lnTo>
                    <a:pt x="2828735" y="1337867"/>
                  </a:lnTo>
                  <a:moveTo>
                    <a:pt x="613401" y="1284498"/>
                  </a:moveTo>
                  <a:cubicBezTo>
                    <a:pt x="526904" y="1323789"/>
                    <a:pt x="469249" y="1421049"/>
                    <a:pt x="478108" y="1512736"/>
                  </a:cubicBezTo>
                  <a:cubicBezTo>
                    <a:pt x="492605" y="1662841"/>
                    <a:pt x="632279" y="1755538"/>
                    <a:pt x="781479" y="1714085"/>
                  </a:cubicBezTo>
                  <a:cubicBezTo>
                    <a:pt x="821627" y="1702931"/>
                    <a:pt x="889969" y="1646991"/>
                    <a:pt x="909438" y="1609348"/>
                  </a:cubicBezTo>
                  <a:cubicBezTo>
                    <a:pt x="935051" y="1559818"/>
                    <a:pt x="943509" y="1499325"/>
                    <a:pt x="932193" y="1446585"/>
                  </a:cubicBezTo>
                  <a:lnTo>
                    <a:pt x="921668" y="1397493"/>
                  </a:lnTo>
                  <a:lnTo>
                    <a:pt x="841782" y="1476960"/>
                  </a:lnTo>
                  <a:lnTo>
                    <a:pt x="761896" y="1556437"/>
                  </a:lnTo>
                  <a:lnTo>
                    <a:pt x="704650" y="1499782"/>
                  </a:lnTo>
                  <a:lnTo>
                    <a:pt x="647415" y="1443137"/>
                  </a:lnTo>
                  <a:lnTo>
                    <a:pt x="725405" y="1364737"/>
                  </a:lnTo>
                  <a:lnTo>
                    <a:pt x="803396" y="1286336"/>
                  </a:lnTo>
                  <a:lnTo>
                    <a:pt x="777221" y="1276383"/>
                  </a:lnTo>
                  <a:cubicBezTo>
                    <a:pt x="736702" y="1260981"/>
                    <a:pt x="656435" y="1264953"/>
                    <a:pt x="613401" y="1284498"/>
                  </a:cubicBezTo>
                  <a:moveTo>
                    <a:pt x="1333310" y="1652192"/>
                  </a:moveTo>
                  <a:lnTo>
                    <a:pt x="1333310" y="1733154"/>
                  </a:lnTo>
                  <a:lnTo>
                    <a:pt x="1614297" y="1733154"/>
                  </a:lnTo>
                  <a:lnTo>
                    <a:pt x="1895285" y="1733154"/>
                  </a:lnTo>
                  <a:lnTo>
                    <a:pt x="1895285" y="1652192"/>
                  </a:lnTo>
                  <a:lnTo>
                    <a:pt x="1895285" y="1571229"/>
                  </a:lnTo>
                  <a:lnTo>
                    <a:pt x="1614297" y="1571229"/>
                  </a:lnTo>
                  <a:lnTo>
                    <a:pt x="1333310" y="1571229"/>
                  </a:lnTo>
                  <a:lnTo>
                    <a:pt x="1333310" y="1652192"/>
                  </a:lnTo>
                  <a:moveTo>
                    <a:pt x="2038160" y="1652192"/>
                  </a:moveTo>
                  <a:lnTo>
                    <a:pt x="2038160" y="1733154"/>
                  </a:lnTo>
                  <a:lnTo>
                    <a:pt x="2595372" y="1733154"/>
                  </a:lnTo>
                  <a:lnTo>
                    <a:pt x="3152585" y="1733154"/>
                  </a:lnTo>
                  <a:lnTo>
                    <a:pt x="3152585" y="1652192"/>
                  </a:lnTo>
                  <a:lnTo>
                    <a:pt x="3152585" y="1571229"/>
                  </a:lnTo>
                  <a:lnTo>
                    <a:pt x="2595372" y="1571229"/>
                  </a:lnTo>
                  <a:lnTo>
                    <a:pt x="2038160" y="1571229"/>
                  </a:lnTo>
                  <a:lnTo>
                    <a:pt x="2038160" y="1652192"/>
                  </a:lnTo>
                  <a:moveTo>
                    <a:pt x="1023262" y="2009751"/>
                  </a:moveTo>
                  <a:lnTo>
                    <a:pt x="927650" y="2105363"/>
                  </a:lnTo>
                  <a:lnTo>
                    <a:pt x="875681" y="2081636"/>
                  </a:lnTo>
                  <a:cubicBezTo>
                    <a:pt x="722643" y="2011761"/>
                    <a:pt x="546697" y="2043088"/>
                    <a:pt x="427797" y="2161408"/>
                  </a:cubicBezTo>
                  <a:cubicBezTo>
                    <a:pt x="361503" y="2227368"/>
                    <a:pt x="324727" y="2302864"/>
                    <a:pt x="315125" y="2392703"/>
                  </a:cubicBezTo>
                  <a:cubicBezTo>
                    <a:pt x="301390" y="2521291"/>
                    <a:pt x="339433" y="2631600"/>
                    <a:pt x="427863" y="2719563"/>
                  </a:cubicBezTo>
                  <a:cubicBezTo>
                    <a:pt x="641490" y="2932076"/>
                    <a:pt x="996382" y="2841512"/>
                    <a:pt x="1086660" y="2551438"/>
                  </a:cubicBezTo>
                  <a:cubicBezTo>
                    <a:pt x="1115645" y="2458312"/>
                    <a:pt x="1106520" y="2355556"/>
                    <a:pt x="1061304" y="2265745"/>
                  </a:cubicBezTo>
                  <a:lnTo>
                    <a:pt x="1039311" y="2222082"/>
                  </a:lnTo>
                  <a:lnTo>
                    <a:pt x="1138628" y="2123098"/>
                  </a:lnTo>
                  <a:lnTo>
                    <a:pt x="1237955" y="2024114"/>
                  </a:lnTo>
                  <a:lnTo>
                    <a:pt x="1183539" y="1969117"/>
                  </a:lnTo>
                  <a:cubicBezTo>
                    <a:pt x="1153611" y="1938875"/>
                    <a:pt x="1126817" y="1914129"/>
                    <a:pt x="1123998" y="1914129"/>
                  </a:cubicBezTo>
                  <a:cubicBezTo>
                    <a:pt x="1121188" y="1914129"/>
                    <a:pt x="1075849" y="1957154"/>
                    <a:pt x="1023262" y="2009751"/>
                  </a:cubicBezTo>
                  <a:moveTo>
                    <a:pt x="1333310" y="2280842"/>
                  </a:moveTo>
                  <a:lnTo>
                    <a:pt x="1333310" y="2361804"/>
                  </a:lnTo>
                  <a:lnTo>
                    <a:pt x="2004822" y="2361804"/>
                  </a:lnTo>
                  <a:lnTo>
                    <a:pt x="2676335" y="2361804"/>
                  </a:lnTo>
                  <a:lnTo>
                    <a:pt x="2676335" y="2280842"/>
                  </a:lnTo>
                  <a:lnTo>
                    <a:pt x="2676335" y="2199879"/>
                  </a:lnTo>
                  <a:lnTo>
                    <a:pt x="2004822" y="2199879"/>
                  </a:lnTo>
                  <a:lnTo>
                    <a:pt x="1333310" y="2199879"/>
                  </a:lnTo>
                  <a:lnTo>
                    <a:pt x="1333310" y="2280842"/>
                  </a:lnTo>
                  <a:moveTo>
                    <a:pt x="2828735" y="2280842"/>
                  </a:moveTo>
                  <a:lnTo>
                    <a:pt x="2828735" y="2361804"/>
                  </a:lnTo>
                  <a:lnTo>
                    <a:pt x="2990660" y="2361804"/>
                  </a:lnTo>
                  <a:lnTo>
                    <a:pt x="3152585" y="2361804"/>
                  </a:lnTo>
                  <a:lnTo>
                    <a:pt x="3152585" y="2280842"/>
                  </a:lnTo>
                  <a:lnTo>
                    <a:pt x="3152585" y="2199879"/>
                  </a:lnTo>
                  <a:lnTo>
                    <a:pt x="2990660" y="2199879"/>
                  </a:lnTo>
                  <a:lnTo>
                    <a:pt x="2828735" y="2199879"/>
                  </a:lnTo>
                  <a:lnTo>
                    <a:pt x="2828735" y="2280842"/>
                  </a:lnTo>
                  <a:moveTo>
                    <a:pt x="613801" y="2227292"/>
                  </a:moveTo>
                  <a:cubicBezTo>
                    <a:pt x="565347" y="2249314"/>
                    <a:pt x="501911" y="2320580"/>
                    <a:pt x="487261" y="2369491"/>
                  </a:cubicBezTo>
                  <a:cubicBezTo>
                    <a:pt x="453829" y="2481076"/>
                    <a:pt x="507864" y="2600596"/>
                    <a:pt x="613401" y="2648535"/>
                  </a:cubicBezTo>
                  <a:cubicBezTo>
                    <a:pt x="661521" y="2670386"/>
                    <a:pt x="749570" y="2671967"/>
                    <a:pt x="797833" y="2651831"/>
                  </a:cubicBezTo>
                  <a:cubicBezTo>
                    <a:pt x="897503" y="2610264"/>
                    <a:pt x="955320" y="2497402"/>
                    <a:pt x="932193" y="2389560"/>
                  </a:cubicBezTo>
                  <a:lnTo>
                    <a:pt x="921668" y="2340468"/>
                  </a:lnTo>
                  <a:lnTo>
                    <a:pt x="841782" y="2419935"/>
                  </a:lnTo>
                  <a:lnTo>
                    <a:pt x="761896" y="2499412"/>
                  </a:lnTo>
                  <a:lnTo>
                    <a:pt x="704650" y="2442757"/>
                  </a:lnTo>
                  <a:lnTo>
                    <a:pt x="647415" y="2386112"/>
                  </a:lnTo>
                  <a:lnTo>
                    <a:pt x="725405" y="2307712"/>
                  </a:lnTo>
                  <a:lnTo>
                    <a:pt x="803396" y="2229312"/>
                  </a:lnTo>
                  <a:lnTo>
                    <a:pt x="777221" y="2219358"/>
                  </a:lnTo>
                  <a:cubicBezTo>
                    <a:pt x="736873" y="2204013"/>
                    <a:pt x="656454" y="2207928"/>
                    <a:pt x="613801" y="2227292"/>
                  </a:cubicBezTo>
                  <a:moveTo>
                    <a:pt x="3596793" y="2362881"/>
                  </a:moveTo>
                  <a:cubicBezTo>
                    <a:pt x="3119314" y="2402591"/>
                    <a:pt x="2713140" y="2729031"/>
                    <a:pt x="2567474" y="3190127"/>
                  </a:cubicBezTo>
                  <a:cubicBezTo>
                    <a:pt x="2511571" y="3367101"/>
                    <a:pt x="2499941" y="3604817"/>
                    <a:pt x="2538565" y="3781029"/>
                  </a:cubicBezTo>
                  <a:cubicBezTo>
                    <a:pt x="2641407" y="4250260"/>
                    <a:pt x="2999337" y="4603789"/>
                    <a:pt x="3468367" y="4699401"/>
                  </a:cubicBezTo>
                  <a:cubicBezTo>
                    <a:pt x="3897354" y="4786860"/>
                    <a:pt x="4355793" y="4617496"/>
                    <a:pt x="4623074" y="4272815"/>
                  </a:cubicBezTo>
                  <a:cubicBezTo>
                    <a:pt x="4735164" y="4128263"/>
                    <a:pt x="4798276" y="3999590"/>
                    <a:pt x="4845197" y="3819939"/>
                  </a:cubicBezTo>
                  <a:cubicBezTo>
                    <a:pt x="4878001" y="3694361"/>
                    <a:pt x="4885973" y="3482325"/>
                    <a:pt x="4862999" y="3346965"/>
                  </a:cubicBezTo>
                  <a:cubicBezTo>
                    <a:pt x="4759767" y="2738804"/>
                    <a:pt x="4210413" y="2311846"/>
                    <a:pt x="3596793" y="2362881"/>
                  </a:cubicBezTo>
                  <a:moveTo>
                    <a:pt x="1333310" y="2595167"/>
                  </a:moveTo>
                  <a:lnTo>
                    <a:pt x="1333310" y="2676129"/>
                  </a:lnTo>
                  <a:lnTo>
                    <a:pt x="1614297" y="2676129"/>
                  </a:lnTo>
                  <a:lnTo>
                    <a:pt x="1895285" y="2676129"/>
                  </a:lnTo>
                  <a:lnTo>
                    <a:pt x="1895285" y="2595167"/>
                  </a:lnTo>
                  <a:lnTo>
                    <a:pt x="1895285" y="2514204"/>
                  </a:lnTo>
                  <a:lnTo>
                    <a:pt x="1614297" y="2514204"/>
                  </a:lnTo>
                  <a:lnTo>
                    <a:pt x="1333310" y="2514204"/>
                  </a:lnTo>
                  <a:lnTo>
                    <a:pt x="1333310" y="2595167"/>
                  </a:lnTo>
                  <a:moveTo>
                    <a:pt x="2038160" y="2595167"/>
                  </a:moveTo>
                  <a:lnTo>
                    <a:pt x="2038160" y="2676129"/>
                  </a:lnTo>
                  <a:lnTo>
                    <a:pt x="2357247" y="2676129"/>
                  </a:lnTo>
                  <a:lnTo>
                    <a:pt x="2676335" y="2676129"/>
                  </a:lnTo>
                  <a:lnTo>
                    <a:pt x="2676335" y="2595167"/>
                  </a:lnTo>
                  <a:lnTo>
                    <a:pt x="2676335" y="2514204"/>
                  </a:lnTo>
                  <a:lnTo>
                    <a:pt x="2357247" y="2514204"/>
                  </a:lnTo>
                  <a:lnTo>
                    <a:pt x="2038160" y="2514204"/>
                  </a:lnTo>
                  <a:lnTo>
                    <a:pt x="2038160" y="2595167"/>
                  </a:lnTo>
                  <a:moveTo>
                    <a:pt x="3517716" y="2537836"/>
                  </a:moveTo>
                  <a:cubicBezTo>
                    <a:pt x="3417637" y="2555990"/>
                    <a:pt x="3331055" y="2586556"/>
                    <a:pt x="3226604" y="2640611"/>
                  </a:cubicBezTo>
                  <a:cubicBezTo>
                    <a:pt x="2978858" y="2768817"/>
                    <a:pt x="2796817" y="2991054"/>
                    <a:pt x="2720036" y="3259021"/>
                  </a:cubicBezTo>
                  <a:cubicBezTo>
                    <a:pt x="2614051" y="3628887"/>
                    <a:pt x="2720207" y="4014573"/>
                    <a:pt x="3001328" y="4281092"/>
                  </a:cubicBezTo>
                  <a:cubicBezTo>
                    <a:pt x="3213497" y="4482241"/>
                    <a:pt x="3496961" y="4579072"/>
                    <a:pt x="3793055" y="4551545"/>
                  </a:cubicBezTo>
                  <a:cubicBezTo>
                    <a:pt x="4114648" y="4521636"/>
                    <a:pt x="4399703" y="4341823"/>
                    <a:pt x="4568629" y="4062303"/>
                  </a:cubicBezTo>
                  <a:cubicBezTo>
                    <a:pt x="4772245" y="3725384"/>
                    <a:pt x="4760796" y="3306694"/>
                    <a:pt x="4538682" y="2966642"/>
                  </a:cubicBezTo>
                  <a:cubicBezTo>
                    <a:pt x="4460111" y="2846351"/>
                    <a:pt x="4288841" y="2697189"/>
                    <a:pt x="4147947" y="2626342"/>
                  </a:cubicBezTo>
                  <a:cubicBezTo>
                    <a:pt x="3971487" y="2537607"/>
                    <a:pt x="3716389" y="2501784"/>
                    <a:pt x="3517716" y="2537836"/>
                  </a:cubicBezTo>
                  <a:moveTo>
                    <a:pt x="1021480" y="2954507"/>
                  </a:moveTo>
                  <a:lnTo>
                    <a:pt x="924078" y="3051910"/>
                  </a:lnTo>
                  <a:lnTo>
                    <a:pt x="895617" y="3035098"/>
                  </a:lnTo>
                  <a:cubicBezTo>
                    <a:pt x="781946" y="2967956"/>
                    <a:pt x="595761" y="2978053"/>
                    <a:pt x="480079" y="3057634"/>
                  </a:cubicBezTo>
                  <a:cubicBezTo>
                    <a:pt x="359169" y="3140835"/>
                    <a:pt x="291846" y="3301293"/>
                    <a:pt x="315383" y="3450197"/>
                  </a:cubicBezTo>
                  <a:cubicBezTo>
                    <a:pt x="351921" y="3681341"/>
                    <a:pt x="595580" y="3831750"/>
                    <a:pt x="820789" y="3762199"/>
                  </a:cubicBezTo>
                  <a:cubicBezTo>
                    <a:pt x="1054799" y="3689913"/>
                    <a:pt x="1170547" y="3424042"/>
                    <a:pt x="1061600" y="3209044"/>
                  </a:cubicBezTo>
                  <a:lnTo>
                    <a:pt x="1039311" y="3165057"/>
                  </a:lnTo>
                  <a:lnTo>
                    <a:pt x="1138628" y="3066073"/>
                  </a:lnTo>
                  <a:lnTo>
                    <a:pt x="1237955" y="2967089"/>
                  </a:lnTo>
                  <a:lnTo>
                    <a:pt x="1183539" y="2912092"/>
                  </a:lnTo>
                  <a:cubicBezTo>
                    <a:pt x="1153611" y="2881850"/>
                    <a:pt x="1126817" y="2857104"/>
                    <a:pt x="1123998" y="2857104"/>
                  </a:cubicBezTo>
                  <a:cubicBezTo>
                    <a:pt x="1121188" y="2857104"/>
                    <a:pt x="1075049" y="2900938"/>
                    <a:pt x="1021480" y="2954507"/>
                  </a:cubicBezTo>
                  <a:moveTo>
                    <a:pt x="3755870" y="3363453"/>
                  </a:moveTo>
                  <a:lnTo>
                    <a:pt x="3325721" y="3793602"/>
                  </a:lnTo>
                  <a:lnTo>
                    <a:pt x="3272409" y="3687303"/>
                  </a:lnTo>
                  <a:cubicBezTo>
                    <a:pt x="3243092" y="3628839"/>
                    <a:pt x="3216888" y="3581004"/>
                    <a:pt x="3214183" y="3581004"/>
                  </a:cubicBezTo>
                  <a:cubicBezTo>
                    <a:pt x="3199648" y="3581004"/>
                    <a:pt x="3076385" y="3649375"/>
                    <a:pt x="3076385" y="3657433"/>
                  </a:cubicBezTo>
                  <a:cubicBezTo>
                    <a:pt x="3076385" y="3669720"/>
                    <a:pt x="3224108" y="3961595"/>
                    <a:pt x="3241187" y="3983064"/>
                  </a:cubicBezTo>
                  <a:cubicBezTo>
                    <a:pt x="3264332" y="4012154"/>
                    <a:pt x="3302956" y="4021012"/>
                    <a:pt x="3336741" y="4004971"/>
                  </a:cubicBezTo>
                  <a:cubicBezTo>
                    <a:pt x="3353324" y="3997104"/>
                    <a:pt x="3578991" y="3778534"/>
                    <a:pt x="3838213" y="3519263"/>
                  </a:cubicBezTo>
                  <a:lnTo>
                    <a:pt x="4309539" y="3047871"/>
                  </a:lnTo>
                  <a:lnTo>
                    <a:pt x="4252856" y="2990588"/>
                  </a:lnTo>
                  <a:cubicBezTo>
                    <a:pt x="4221681" y="2959079"/>
                    <a:pt x="4193887" y="2933304"/>
                    <a:pt x="4191096" y="2933304"/>
                  </a:cubicBezTo>
                  <a:cubicBezTo>
                    <a:pt x="4188305" y="2933304"/>
                    <a:pt x="3992452" y="3126871"/>
                    <a:pt x="3755870" y="3363453"/>
                  </a:cubicBezTo>
                  <a:moveTo>
                    <a:pt x="1333310" y="3223817"/>
                  </a:moveTo>
                  <a:lnTo>
                    <a:pt x="1333310" y="3304779"/>
                  </a:lnTo>
                  <a:lnTo>
                    <a:pt x="1847660" y="3304779"/>
                  </a:lnTo>
                  <a:lnTo>
                    <a:pt x="2362010" y="3304779"/>
                  </a:lnTo>
                  <a:lnTo>
                    <a:pt x="2362010" y="3223817"/>
                  </a:lnTo>
                  <a:lnTo>
                    <a:pt x="2362010" y="3142854"/>
                  </a:lnTo>
                  <a:lnTo>
                    <a:pt x="1847660" y="3142854"/>
                  </a:lnTo>
                  <a:lnTo>
                    <a:pt x="1333310" y="3142854"/>
                  </a:lnTo>
                  <a:lnTo>
                    <a:pt x="1333310" y="3223817"/>
                  </a:lnTo>
                  <a:moveTo>
                    <a:pt x="629765" y="3165419"/>
                  </a:moveTo>
                  <a:cubicBezTo>
                    <a:pt x="549002" y="3194651"/>
                    <a:pt x="476346" y="3294911"/>
                    <a:pt x="476155" y="3377398"/>
                  </a:cubicBezTo>
                  <a:cubicBezTo>
                    <a:pt x="475850" y="3506243"/>
                    <a:pt x="579787" y="3610941"/>
                    <a:pt x="707994" y="3610941"/>
                  </a:cubicBezTo>
                  <a:cubicBezTo>
                    <a:pt x="775402" y="3610941"/>
                    <a:pt x="832819" y="3585576"/>
                    <a:pt x="877339" y="3536151"/>
                  </a:cubicBezTo>
                  <a:cubicBezTo>
                    <a:pt x="930364" y="3477287"/>
                    <a:pt x="947014" y="3408449"/>
                    <a:pt x="929631" y="3319981"/>
                  </a:cubicBezTo>
                  <a:lnTo>
                    <a:pt x="922325" y="3282795"/>
                  </a:lnTo>
                  <a:lnTo>
                    <a:pt x="842106" y="3362587"/>
                  </a:lnTo>
                  <a:lnTo>
                    <a:pt x="761896" y="3442387"/>
                  </a:lnTo>
                  <a:lnTo>
                    <a:pt x="704650" y="3385732"/>
                  </a:lnTo>
                  <a:lnTo>
                    <a:pt x="647415" y="3329087"/>
                  </a:lnTo>
                  <a:lnTo>
                    <a:pt x="725405" y="3250687"/>
                  </a:lnTo>
                  <a:lnTo>
                    <a:pt x="803396" y="3172287"/>
                  </a:lnTo>
                  <a:lnTo>
                    <a:pt x="777221" y="3162333"/>
                  </a:lnTo>
                  <a:cubicBezTo>
                    <a:pt x="742960" y="3149303"/>
                    <a:pt x="670075" y="3150836"/>
                    <a:pt x="629765" y="3165419"/>
                  </a:cubicBezTo>
                  <a:moveTo>
                    <a:pt x="1333310" y="3538142"/>
                  </a:moveTo>
                  <a:lnTo>
                    <a:pt x="1333310" y="3619104"/>
                  </a:lnTo>
                  <a:lnTo>
                    <a:pt x="1614297" y="3619104"/>
                  </a:lnTo>
                  <a:lnTo>
                    <a:pt x="1895285" y="3619104"/>
                  </a:lnTo>
                  <a:lnTo>
                    <a:pt x="1895285" y="3538142"/>
                  </a:lnTo>
                  <a:lnTo>
                    <a:pt x="1895285" y="3457179"/>
                  </a:lnTo>
                  <a:lnTo>
                    <a:pt x="1614297" y="3457179"/>
                  </a:lnTo>
                  <a:lnTo>
                    <a:pt x="1333310" y="3457179"/>
                  </a:lnTo>
                  <a:lnTo>
                    <a:pt x="1333310" y="3538142"/>
                  </a:lnTo>
                  <a:moveTo>
                    <a:pt x="2038160" y="3538142"/>
                  </a:moveTo>
                  <a:lnTo>
                    <a:pt x="2038160" y="3619104"/>
                  </a:lnTo>
                  <a:lnTo>
                    <a:pt x="2200085" y="3619104"/>
                  </a:lnTo>
                  <a:lnTo>
                    <a:pt x="2362010" y="3619104"/>
                  </a:lnTo>
                  <a:lnTo>
                    <a:pt x="2362010" y="3538142"/>
                  </a:lnTo>
                  <a:lnTo>
                    <a:pt x="2362010" y="3457179"/>
                  </a:lnTo>
                  <a:lnTo>
                    <a:pt x="2200085" y="3457179"/>
                  </a:lnTo>
                  <a:lnTo>
                    <a:pt x="2038160" y="3457179"/>
                  </a:lnTo>
                  <a:lnTo>
                    <a:pt x="2038160" y="3538142"/>
                  </a:lnTo>
                </a:path>
              </a:pathLst>
            </a:custGeom>
            <a:solidFill>
              <a:srgbClr val="0079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ru-RU" sz="2000"/>
            </a:p>
          </p:txBody>
        </p:sp>
      </p:grpSp>
    </p:spTree>
    <p:extLst>
      <p:ext uri="{BB962C8B-B14F-4D97-AF65-F5344CB8AC3E}">
        <p14:creationId xmlns:p14="http://schemas.microsoft.com/office/powerpoint/2010/main" val="10645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</a:t>
            </a:r>
            <a:r>
              <a:rPr lang="en-US" smtClean="0"/>
              <a:t>Python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рабочего окружения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F5F4B99B-50B3-4C5F-80C1-B309229EB3B6}"/>
              </a:ext>
            </a:extLst>
          </p:cNvPr>
          <p:cNvSpPr/>
          <p:nvPr/>
        </p:nvSpPr>
        <p:spPr>
          <a:xfrm>
            <a:off x="2246928" y="1314827"/>
            <a:ext cx="9617997" cy="1527125"/>
          </a:xfrm>
          <a:prstGeom prst="rect">
            <a:avLst/>
          </a:prstGeom>
          <a:gradFill>
            <a:gsLst>
              <a:gs pos="2000">
                <a:srgbClr val="078ECB"/>
              </a:gs>
              <a:gs pos="100000">
                <a:srgbClr val="11CBD9"/>
              </a:gs>
            </a:gsLst>
            <a:lin ang="3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Установка </a:t>
            </a:r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интерпретатора: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Заходим на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python.org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Скачиваем последнюю стабильную версию </a:t>
            </a:r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3.13.x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Важно: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При установке в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Windows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поставьте галочку "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Add Python to PATH".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File:Python-logo-notext.sv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99" y="1471081"/>
            <a:ext cx="1257395" cy="125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le:Visual Studio Icon 2019.sv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17" y="3220222"/>
            <a:ext cx="1256277" cy="125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xmlns:lc="http://schemas.openxmlformats.org/drawingml/2006/lockedCanvas" id="{F5F4B99B-50B3-4C5F-80C1-B309229EB3B6}"/>
              </a:ext>
            </a:extLst>
          </p:cNvPr>
          <p:cNvSpPr/>
          <p:nvPr/>
        </p:nvSpPr>
        <p:spPr>
          <a:xfrm>
            <a:off x="2246927" y="3098135"/>
            <a:ext cx="9617997" cy="1527125"/>
          </a:xfrm>
          <a:prstGeom prst="rect">
            <a:avLst/>
          </a:prstGeom>
          <a:gradFill>
            <a:gsLst>
              <a:gs pos="2000">
                <a:srgbClr val="078ECB"/>
              </a:gs>
              <a:gs pos="100000">
                <a:srgbClr val="11CBD9"/>
              </a:gs>
            </a:gsLst>
            <a:lin ang="3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Выбор </a:t>
            </a:r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редактора кода (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IDE</a:t>
            </a: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):</a:t>
            </a:r>
          </a:p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Для наших занятий будет достаточно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IDLE, </a:t>
            </a:r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который устанавливается автоматически.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Для работы с большими и сложными проектами удобнее использовать мощные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IDE </a:t>
            </a:r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как </a:t>
            </a: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или </a:t>
            </a:r>
            <a:r>
              <a:rPr lang="en-US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PyCharm</a:t>
            </a:r>
            <a:r>
              <a:rPr lang="ru-RU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102" name="Picture 6" descr="File:Jupyter logo.svg - Wikimedia Comm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27" y="4748367"/>
            <a:ext cx="1188868" cy="137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xmlns:lc="http://schemas.openxmlformats.org/drawingml/2006/lockedCanvas" id="{F5F4B99B-50B3-4C5F-80C1-B309229EB3B6}"/>
              </a:ext>
            </a:extLst>
          </p:cNvPr>
          <p:cNvSpPr/>
          <p:nvPr/>
        </p:nvSpPr>
        <p:spPr>
          <a:xfrm>
            <a:off x="2246926" y="4881444"/>
            <a:ext cx="9617997" cy="1138356"/>
          </a:xfrm>
          <a:prstGeom prst="rect">
            <a:avLst/>
          </a:prstGeom>
          <a:gradFill>
            <a:gsLst>
              <a:gs pos="2000">
                <a:srgbClr val="078ECB"/>
              </a:gs>
              <a:gs pos="100000">
                <a:srgbClr val="11CBD9"/>
              </a:gs>
            </a:gsLst>
            <a:lin ang="3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 err="1">
                <a:latin typeface="Segoe UI" panose="020B0502040204020203" pitchFamily="34" charset="0"/>
                <a:cs typeface="Segoe UI" panose="020B0502040204020203" pitchFamily="34" charset="0"/>
              </a:rPr>
              <a:t>Jupyter</a:t>
            </a:r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b="1" dirty="0" err="1">
                <a:latin typeface="Segoe UI" panose="020B0502040204020203" pitchFamily="34" charset="0"/>
                <a:cs typeface="Segoe UI" panose="020B0502040204020203" pitchFamily="34" charset="0"/>
              </a:rPr>
              <a:t>Notebook</a:t>
            </a:r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ru-RU" b="1" dirty="0" err="1">
                <a:latin typeface="Segoe UI" panose="020B0502040204020203" pitchFamily="34" charset="0"/>
                <a:cs typeface="Segoe UI" panose="020B0502040204020203" pitchFamily="34" charset="0"/>
              </a:rPr>
              <a:t>Lab</a:t>
            </a:r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является стандартом в индустрии для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анализа </a:t>
            </a:r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данных и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визуализации </a:t>
            </a:r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данных,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познакомимся </a:t>
            </a:r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с ним позже.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43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28145" y="1214279"/>
            <a:ext cx="5083655" cy="4780122"/>
          </a:xfrm>
          <a:prstGeom prst="rect">
            <a:avLst/>
          </a:prstGeom>
          <a:solidFill>
            <a:srgbClr val="EEF8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8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Начало работы</a:t>
            </a:r>
            <a:r>
              <a:rPr lang="en-US" altLang="ru-RU" sz="18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ru-RU" altLang="ru-RU" sz="1800" b="1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Запускаем командную строку</a:t>
            </a:r>
          </a:p>
          <a:p>
            <a:pPr lvl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Вводим команду </a:t>
            </a: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python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или python3.</a:t>
            </a:r>
          </a:p>
          <a:p>
            <a:pPr lvl="0">
              <a:spcBef>
                <a:spcPct val="0"/>
              </a:spcBef>
              <a:spcAft>
                <a:spcPct val="0"/>
              </a:spcAft>
              <a:buClrTx/>
            </a:pPr>
            <a:endParaRPr lang="en-US" altLang="ru-RU" sz="1800" b="1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800" b="1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Python</a:t>
            </a:r>
            <a:r>
              <a:rPr lang="ru-RU" altLang="ru-RU" sz="18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как калькулятор:</a:t>
            </a:r>
            <a:endParaRPr lang="ru-RU" altLang="ru-RU" sz="18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Арифметические операции: +, -, *, /</a:t>
            </a:r>
          </a:p>
          <a:p>
            <a:pPr lvl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Возведение в степень: **</a:t>
            </a:r>
          </a:p>
          <a:p>
            <a:pPr lvl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Целочисленное деление и остаток: //, %</a:t>
            </a:r>
          </a:p>
          <a:p>
            <a:pPr lvl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Приоритет операций.</a:t>
            </a:r>
            <a:endParaRPr lang="en-US" altLang="ru-RU" sz="18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8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8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Первая команда</a:t>
            </a:r>
            <a:r>
              <a:rPr lang="en-US" altLang="ru-RU" sz="18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altLang="ru-RU" sz="1800" b="1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print</a:t>
            </a:r>
            <a:r>
              <a:rPr lang="ru-RU" altLang="ru-RU" sz="18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ru-RU" sz="18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):</a:t>
            </a:r>
            <a:endParaRPr lang="ru-RU" altLang="ru-RU" sz="18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Вывод текста (строки).</a:t>
            </a:r>
          </a:p>
          <a:p>
            <a:pPr lvl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Строки пишутся в кавычках ('' или "").</a:t>
            </a:r>
          </a:p>
          <a:p>
            <a:pPr lvl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8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 smtClean="0"/>
              <a:t>Введение в </a:t>
            </a:r>
            <a:r>
              <a:rPr lang="en-US" dirty="0" smtClean="0"/>
              <a:t>Python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Первый диалог с </a:t>
            </a:r>
            <a:r>
              <a:rPr lang="en-US" smtClean="0"/>
              <a:t>Python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791200" y="1214279"/>
            <a:ext cx="5930900" cy="4780122"/>
          </a:xfrm>
          <a:prstGeom prst="rect">
            <a:avLst/>
          </a:prstGeom>
          <a:solidFill>
            <a:srgbClr val="EEF8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8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Переменные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— это именованные ссылки на объекты в </a:t>
            </a:r>
            <a:r>
              <a:rPr lang="ru-RU" altLang="ru-RU" sz="1800" dirty="0" smtClean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памяти</a:t>
            </a:r>
            <a:r>
              <a:rPr lang="en-US" altLang="ru-RU" sz="1800" dirty="0" smtClean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ru-RU" altLang="ru-RU" sz="18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ru-RU" altLang="ru-RU" sz="1800" dirty="0" smtClean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Синтаксис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имя_переменной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ru-RU" altLang="ru-RU" sz="1800" dirty="0" smtClean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значение</a:t>
            </a:r>
          </a:p>
          <a:p>
            <a:pPr marL="0" lvl="1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ru-RU" sz="1800" dirty="0" smtClean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Идентификатор </a:t>
            </a:r>
            <a:r>
              <a:rPr 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Последовательность букв, цифр и символов «_», начинающаяся не с цифры</a:t>
            </a:r>
            <a:endParaRPr lang="en-US" sz="18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ru-RU" altLang="ru-RU" sz="18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8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Базовые типы данных:</a:t>
            </a:r>
            <a:endParaRPr lang="ru-RU" altLang="ru-RU" sz="18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(строка): 'Текст'</a:t>
            </a:r>
          </a:p>
          <a:p>
            <a:pPr marL="0" lvl="1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(целое число): 10, -5</a:t>
            </a:r>
          </a:p>
          <a:p>
            <a:pPr marL="0" lvl="1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float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(число с плавающей точкой): 3.14, -0.01</a:t>
            </a:r>
          </a:p>
          <a:p>
            <a:pPr marL="0" lvl="1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bool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(логический тип): </a:t>
            </a: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  <a:endParaRPr lang="en-US" altLang="ru-RU" sz="18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8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Проверка типа: функция </a:t>
            </a: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800" dirty="0" err="1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Python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имеет </a:t>
            </a:r>
            <a:r>
              <a:rPr lang="ru-RU" altLang="ru-RU" sz="1800" b="1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динамическую типизацию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ru-RU" altLang="ru-RU" sz="1800" dirty="0" smtClean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тип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800" dirty="0" smtClean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переменной </a:t>
            </a:r>
            <a:r>
              <a:rPr lang="ru-RU" altLang="ru-RU" sz="1800" dirty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определяется в момент создания</a:t>
            </a:r>
            <a:r>
              <a:rPr lang="ru-RU" altLang="ru-RU" sz="1800" dirty="0" smtClean="0">
                <a:solidFill>
                  <a:srgbClr val="0077C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u-RU" altLang="ru-RU" sz="1800" dirty="0">
              <a:solidFill>
                <a:srgbClr val="0077C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22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Для замены титула">
  <a:themeElements>
    <a:clrScheme name="Палитра Газпром ВНИИГАЗ">
      <a:dk1>
        <a:srgbClr val="4A596A"/>
      </a:dk1>
      <a:lt1>
        <a:srgbClr val="FFFFFF"/>
      </a:lt1>
      <a:dk2>
        <a:srgbClr val="0079C2"/>
      </a:dk2>
      <a:lt2>
        <a:srgbClr val="E0F9FE"/>
      </a:lt2>
      <a:accent1>
        <a:srgbClr val="0079C2"/>
      </a:accent1>
      <a:accent2>
        <a:srgbClr val="19E1E1"/>
      </a:accent2>
      <a:accent3>
        <a:srgbClr val="2CB487"/>
      </a:accent3>
      <a:accent4>
        <a:srgbClr val="FF9C5F"/>
      </a:accent4>
      <a:accent5>
        <a:srgbClr val="EE4A5A"/>
      </a:accent5>
      <a:accent6>
        <a:srgbClr val="DA8ECD"/>
      </a:accent6>
      <a:hlink>
        <a:srgbClr val="002060"/>
      </a:hlink>
      <a:folHlink>
        <a:srgbClr val="7030A0"/>
      </a:folHlink>
    </a:clrScheme>
    <a:fontScheme name="Шрифт Газпром ВНИИГАЗ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Газпром ВНИИГАЗ_Основной титул">
  <a:themeElements>
    <a:clrScheme name="Палитра Газпром ВНИИГАЗ">
      <a:dk1>
        <a:srgbClr val="4A596A"/>
      </a:dk1>
      <a:lt1>
        <a:srgbClr val="FFFFFF"/>
      </a:lt1>
      <a:dk2>
        <a:srgbClr val="0079C2"/>
      </a:dk2>
      <a:lt2>
        <a:srgbClr val="E0F9FE"/>
      </a:lt2>
      <a:accent1>
        <a:srgbClr val="0079C2"/>
      </a:accent1>
      <a:accent2>
        <a:srgbClr val="19E1E1"/>
      </a:accent2>
      <a:accent3>
        <a:srgbClr val="2CB487"/>
      </a:accent3>
      <a:accent4>
        <a:srgbClr val="FF9C5F"/>
      </a:accent4>
      <a:accent5>
        <a:srgbClr val="EE4A5A"/>
      </a:accent5>
      <a:accent6>
        <a:srgbClr val="DA8ECD"/>
      </a:accent6>
      <a:hlink>
        <a:srgbClr val="002060"/>
      </a:hlink>
      <a:folHlink>
        <a:srgbClr val="7030A0"/>
      </a:folHlink>
    </a:clrScheme>
    <a:fontScheme name="Шрифт Газпром ВНИИГАЗ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Газпром ВНИИГАЗ_Основной титул" id="{C397697F-F5E1-4298-A648-3DC45A8263DA}" vid="{9BE9E90D-8CDA-425F-BD50-9BB6D7E31679}"/>
    </a:ext>
  </a:extLst>
</a:theme>
</file>

<file path=ppt/theme/theme3.xml><?xml version="1.0" encoding="utf-8"?>
<a:theme xmlns:a="http://schemas.openxmlformats.org/drawingml/2006/main" name="Газпром ВНИИГАЗ_Шмуцтитулы">
  <a:themeElements>
    <a:clrScheme name="Палитра Газпром ВНИИГАЗ">
      <a:dk1>
        <a:srgbClr val="4A596A"/>
      </a:dk1>
      <a:lt1>
        <a:srgbClr val="FFFFFF"/>
      </a:lt1>
      <a:dk2>
        <a:srgbClr val="0079C2"/>
      </a:dk2>
      <a:lt2>
        <a:srgbClr val="E0F9FE"/>
      </a:lt2>
      <a:accent1>
        <a:srgbClr val="0079C2"/>
      </a:accent1>
      <a:accent2>
        <a:srgbClr val="19E1E1"/>
      </a:accent2>
      <a:accent3>
        <a:srgbClr val="2CB487"/>
      </a:accent3>
      <a:accent4>
        <a:srgbClr val="FF9C5F"/>
      </a:accent4>
      <a:accent5>
        <a:srgbClr val="EE4A5A"/>
      </a:accent5>
      <a:accent6>
        <a:srgbClr val="DA8ECD"/>
      </a:accent6>
      <a:hlink>
        <a:srgbClr val="002060"/>
      </a:hlink>
      <a:folHlink>
        <a:srgbClr val="7030A0"/>
      </a:folHlink>
    </a:clrScheme>
    <a:fontScheme name="Шрифт Газпром ВНИИГАЗ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Газпром ВНИИГАЗ_Шмуцтитулы" id="{5F303918-08FC-4850-AA74-3F40398BD930}" vid="{354D9BAA-3665-4909-BAE5-D51A27A7D6DF}"/>
    </a:ext>
  </a:extLst>
</a:theme>
</file>

<file path=ppt/theme/theme4.xml><?xml version="1.0" encoding="utf-8"?>
<a:theme xmlns:a="http://schemas.openxmlformats.org/drawingml/2006/main" name="Газпром ВНИИГАЗ_Типовые">
  <a:themeElements>
    <a:clrScheme name="Палитра Газпром ВНИИГАЗ">
      <a:dk1>
        <a:srgbClr val="4A596A"/>
      </a:dk1>
      <a:lt1>
        <a:srgbClr val="FFFFFF"/>
      </a:lt1>
      <a:dk2>
        <a:srgbClr val="0079C2"/>
      </a:dk2>
      <a:lt2>
        <a:srgbClr val="E0F9FE"/>
      </a:lt2>
      <a:accent1>
        <a:srgbClr val="0079C2"/>
      </a:accent1>
      <a:accent2>
        <a:srgbClr val="19E1E1"/>
      </a:accent2>
      <a:accent3>
        <a:srgbClr val="2CB487"/>
      </a:accent3>
      <a:accent4>
        <a:srgbClr val="FF9C5F"/>
      </a:accent4>
      <a:accent5>
        <a:srgbClr val="EE4A5A"/>
      </a:accent5>
      <a:accent6>
        <a:srgbClr val="DA8ECD"/>
      </a:accent6>
      <a:hlink>
        <a:srgbClr val="002060"/>
      </a:hlink>
      <a:folHlink>
        <a:srgbClr val="7030A0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Газпром ВНИИГАЗ_Типовые" id="{32D3D2F1-3E8A-4560-A7AD-937C36AE1383}" vid="{2DE00677-BDF2-4C88-86FA-F05D27BA9E75}"/>
    </a:ext>
  </a:extLst>
</a:theme>
</file>

<file path=ppt/theme/theme5.xml><?xml version="1.0" encoding="utf-8"?>
<a:theme xmlns:a="http://schemas.openxmlformats.org/drawingml/2006/main" name="Газпром ВНИИГАЗ_Спасибо">
  <a:themeElements>
    <a:clrScheme name="Палитра Газпром ВНИИГАЗ">
      <a:dk1>
        <a:srgbClr val="4A596A"/>
      </a:dk1>
      <a:lt1>
        <a:srgbClr val="FFFFFF"/>
      </a:lt1>
      <a:dk2>
        <a:srgbClr val="0079C2"/>
      </a:dk2>
      <a:lt2>
        <a:srgbClr val="E0F9FE"/>
      </a:lt2>
      <a:accent1>
        <a:srgbClr val="0079C2"/>
      </a:accent1>
      <a:accent2>
        <a:srgbClr val="19E1E1"/>
      </a:accent2>
      <a:accent3>
        <a:srgbClr val="2CB487"/>
      </a:accent3>
      <a:accent4>
        <a:srgbClr val="FF9C5F"/>
      </a:accent4>
      <a:accent5>
        <a:srgbClr val="EE4A5A"/>
      </a:accent5>
      <a:accent6>
        <a:srgbClr val="DA8ECD"/>
      </a:accent6>
      <a:hlink>
        <a:srgbClr val="002060"/>
      </a:hlink>
      <a:folHlink>
        <a:srgbClr val="7030A0"/>
      </a:folHlink>
    </a:clrScheme>
    <a:fontScheme name="Шрифт Газпром ВНИИГАЗ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Газпром ВНИИГАЗ_Спасибо" id="{BA32FC82-268B-4C6A-B9AE-63B85559129D}" vid="{9F1884DA-6748-46E7-BE0B-48E86C89EB8C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15030</TotalTime>
  <Words>698</Words>
  <Application>Microsoft Office PowerPoint</Application>
  <PresentationFormat>Широкоэкранный</PresentationFormat>
  <Paragraphs>138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11</vt:i4>
      </vt:variant>
    </vt:vector>
  </HeadingPairs>
  <TitlesOfParts>
    <vt:vector size="23" baseType="lpstr">
      <vt:lpstr>Arial</vt:lpstr>
      <vt:lpstr>Arial Narrow</vt:lpstr>
      <vt:lpstr>Calibri</vt:lpstr>
      <vt:lpstr>Roboto Slab</vt:lpstr>
      <vt:lpstr>Segoe UI</vt:lpstr>
      <vt:lpstr>Source Sans Pro</vt:lpstr>
      <vt:lpstr>方正黑体简体</vt:lpstr>
      <vt:lpstr>Для замены титула</vt:lpstr>
      <vt:lpstr>Газпром ВНИИГАЗ_Основной титул</vt:lpstr>
      <vt:lpstr>Газпром ВНИИГАЗ_Шмуцтитулы</vt:lpstr>
      <vt:lpstr>Газпром ВНИИГАЗ_Типовые</vt:lpstr>
      <vt:lpstr>Газпром ВНИИГАЗ_Спасибо</vt:lpstr>
      <vt:lpstr>Презентация PowerPoint</vt:lpstr>
      <vt:lpstr>Презентация PowerPoint</vt:lpstr>
      <vt:lpstr>Обо мне</vt:lpstr>
      <vt:lpstr>Что такое программирование</vt:lpstr>
      <vt:lpstr>Модели жизненного цикла ПО</vt:lpstr>
      <vt:lpstr>История Python</vt:lpstr>
      <vt:lpstr>Сферы применения Python</vt:lpstr>
      <vt:lpstr>Настройка рабочего окружения</vt:lpstr>
      <vt:lpstr>Первый диалог с Python</vt:lpstr>
      <vt:lpstr>Переменные и базовые типы данных</vt:lpstr>
      <vt:lpstr>Контакты</vt:lpstr>
    </vt:vector>
  </TitlesOfParts>
  <Company>OOO Gazprom VNIIGAZ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K_Remishevskaya</dc:creator>
  <cp:lastModifiedBy>cc</cp:lastModifiedBy>
  <cp:revision>1157</cp:revision>
  <cp:lastPrinted>2019-09-16T14:00:21Z</cp:lastPrinted>
  <dcterms:created xsi:type="dcterms:W3CDTF">2019-09-13T09:31:10Z</dcterms:created>
  <dcterms:modified xsi:type="dcterms:W3CDTF">2025-09-17T14:56:27Z</dcterms:modified>
</cp:coreProperties>
</file>